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6"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1" r:id="rId5"/>
    <p:sldMasterId id="2147483764" r:id="rId6"/>
    <p:sldMasterId id="2147483751" r:id="rId7"/>
    <p:sldMasterId id="2147483778" r:id="rId8"/>
    <p:sldMasterId id="2147483672" r:id="rId9"/>
  </p:sldMasterIdLst>
  <p:notesMasterIdLst>
    <p:notesMasterId r:id="rId46"/>
  </p:notesMasterIdLst>
  <p:sldIdLst>
    <p:sldId id="257" r:id="rId10"/>
    <p:sldId id="260" r:id="rId11"/>
    <p:sldId id="262" r:id="rId12"/>
    <p:sldId id="277" r:id="rId13"/>
    <p:sldId id="379" r:id="rId14"/>
    <p:sldId id="2076136922" r:id="rId15"/>
    <p:sldId id="2076137281" r:id="rId16"/>
    <p:sldId id="2076137264" r:id="rId17"/>
    <p:sldId id="2076137289" r:id="rId18"/>
    <p:sldId id="2076137261" r:id="rId19"/>
    <p:sldId id="2076137272" r:id="rId20"/>
    <p:sldId id="2076137262" r:id="rId21"/>
    <p:sldId id="258" r:id="rId22"/>
    <p:sldId id="2076137275" r:id="rId23"/>
    <p:sldId id="2076137273" r:id="rId24"/>
    <p:sldId id="2076137293" r:id="rId25"/>
    <p:sldId id="2076137287" r:id="rId26"/>
    <p:sldId id="2076137269" r:id="rId27"/>
    <p:sldId id="2076137278" r:id="rId28"/>
    <p:sldId id="2076137284" r:id="rId29"/>
    <p:sldId id="2076137280" r:id="rId30"/>
    <p:sldId id="2076137274" r:id="rId31"/>
    <p:sldId id="2076137285" r:id="rId32"/>
    <p:sldId id="2076137288" r:id="rId33"/>
    <p:sldId id="2076137271" r:id="rId34"/>
    <p:sldId id="2076137290" r:id="rId35"/>
    <p:sldId id="1651" r:id="rId36"/>
    <p:sldId id="2076137291" r:id="rId37"/>
    <p:sldId id="2076137267" r:id="rId38"/>
    <p:sldId id="2076137276" r:id="rId39"/>
    <p:sldId id="2076137277" r:id="rId40"/>
    <p:sldId id="2076137292" r:id="rId41"/>
    <p:sldId id="282" r:id="rId42"/>
    <p:sldId id="286" r:id="rId43"/>
    <p:sldId id="2076137266" r:id="rId44"/>
    <p:sldId id="263" r:id="rId45"/>
  </p:sldIdLst>
  <p:sldSz cx="12192000" cy="6858000"/>
  <p:notesSz cx="6858000" cy="9144000"/>
  <p:embeddedFontLst>
    <p:embeddedFont>
      <p:font typeface="Calibri" panose="020F0502020204030204" pitchFamily="34" charset="0"/>
      <p:regular r:id="rId47"/>
      <p:bold r:id="rId48"/>
      <p:italic r:id="rId49"/>
      <p:boldItalic r:id="rId50"/>
    </p:embeddedFont>
    <p:embeddedFont>
      <p:font typeface="Calibri Light" panose="020F0302020204030204" pitchFamily="34" charset="0"/>
      <p:regular r:id="rId51"/>
      <p:italic r:id="rId52"/>
    </p:embeddedFont>
    <p:embeddedFont>
      <p:font typeface="Consolas" panose="020B0609020204030204" pitchFamily="49" charset="0"/>
      <p:regular r:id="rId53"/>
      <p:bold r:id="rId54"/>
      <p:italic r:id="rId55"/>
      <p:boldItalic r:id="rId56"/>
    </p:embeddedFont>
    <p:embeddedFont>
      <p:font typeface="Open Sans" panose="020B0606030504020204" pitchFamily="34" charset="0"/>
      <p:regular r:id="rId57"/>
      <p:bold r:id="rId58"/>
      <p:italic r:id="rId59"/>
      <p:boldItalic r:id="rId60"/>
    </p:embeddedFont>
    <p:embeddedFont>
      <p:font typeface="Segoe UI" panose="020B0502040204020203" pitchFamily="34" charset="0"/>
      <p:regular r:id="rId61"/>
      <p:bold r:id="rId62"/>
      <p:italic r:id="rId63"/>
      <p:boldItalic r:id="rId64"/>
    </p:embeddedFont>
    <p:embeddedFont>
      <p:font typeface="Segoe UI Semibold" panose="020B0702040204020203" pitchFamily="34" charset="0"/>
      <p:bold r:id="rId65"/>
      <p:boldItalic r:id="rId66"/>
    </p:embeddedFont>
    <p:embeddedFont>
      <p:font typeface="Segoe UI Semilight" panose="020B0402040204020203" pitchFamily="34" charset="0"/>
      <p:regular r:id="rId67"/>
      <p:italic r:id="rId6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5AAB74-83A8-485A-A813-A8AA2672E1BA}" v="12" dt="2020-11-18T18:35:54.4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552" autoAdjust="0"/>
  </p:normalViewPr>
  <p:slideViewPr>
    <p:cSldViewPr snapToGrid="0">
      <p:cViewPr varScale="1">
        <p:scale>
          <a:sx n="83" d="100"/>
          <a:sy n="83" d="100"/>
        </p:scale>
        <p:origin x="112" y="3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font" Target="fonts/font22.fntdata"/><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font" Target="fonts/font20.fntdata"/><Relationship Id="rId74" Type="http://schemas.microsoft.com/office/2015/10/relationships/revisionInfo" Target="revisionInfo.xml"/><Relationship Id="rId5" Type="http://schemas.openxmlformats.org/officeDocument/2006/relationships/slideMaster" Target="slideMasters/slideMaster1.xml"/><Relationship Id="rId61" Type="http://schemas.openxmlformats.org/officeDocument/2006/relationships/font" Target="fonts/font15.fntdata"/><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presProps" Target="presProps.xml"/><Relationship Id="rId8" Type="http://schemas.openxmlformats.org/officeDocument/2006/relationships/slideMaster" Target="slideMasters/slideMaster4.xml"/><Relationship Id="rId51" Type="http://schemas.openxmlformats.org/officeDocument/2006/relationships/font" Target="fonts/font5.fntdata"/><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font" Target="fonts/font21.fntdata"/><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73" Type="http://schemas.microsoft.com/office/2016/11/relationships/changesInfo" Target="changesInfos/changesInfo1.xml"/><Relationship Id="rId4" Type="http://schemas.openxmlformats.org/officeDocument/2006/relationships/customXml" Target="../customXml/item4.xml"/><Relationship Id="rId9"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Master" Target="slideMasters/slideMaster3.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th" userId="bd08b5aa-02b2-43fc-b15c-eeea7517ad71" providerId="ADAL" clId="{A54DE060-65E8-41FA-95E9-C22776B8ABAA}"/>
    <pc:docChg chg="undo redo custSel addSld delSld modSld sldOrd modMainMaster">
      <pc:chgData name="Beth" userId="bd08b5aa-02b2-43fc-b15c-eeea7517ad71" providerId="ADAL" clId="{A54DE060-65E8-41FA-95E9-C22776B8ABAA}" dt="2020-10-31T00:08:14.698" v="8086" actId="404"/>
      <pc:docMkLst>
        <pc:docMk/>
      </pc:docMkLst>
      <pc:sldChg chg="modSp mod">
        <pc:chgData name="Beth" userId="bd08b5aa-02b2-43fc-b15c-eeea7517ad71" providerId="ADAL" clId="{A54DE060-65E8-41FA-95E9-C22776B8ABAA}" dt="2020-10-28T15:46:10.073" v="34" actId="20577"/>
        <pc:sldMkLst>
          <pc:docMk/>
          <pc:sldMk cId="3852120625" sldId="257"/>
        </pc:sldMkLst>
        <pc:spChg chg="mod">
          <ac:chgData name="Beth" userId="bd08b5aa-02b2-43fc-b15c-eeea7517ad71" providerId="ADAL" clId="{A54DE060-65E8-41FA-95E9-C22776B8ABAA}" dt="2020-10-28T15:46:04.275" v="22" actId="20577"/>
          <ac:spMkLst>
            <pc:docMk/>
            <pc:sldMk cId="3852120625" sldId="257"/>
            <ac:spMk id="2" creationId="{096FE8AF-C54E-8B47-969A-459B511062AA}"/>
          </ac:spMkLst>
        </pc:spChg>
        <pc:spChg chg="mod">
          <ac:chgData name="Beth" userId="bd08b5aa-02b2-43fc-b15c-eeea7517ad71" providerId="ADAL" clId="{A54DE060-65E8-41FA-95E9-C22776B8ABAA}" dt="2020-10-28T15:46:10.073" v="34" actId="20577"/>
          <ac:spMkLst>
            <pc:docMk/>
            <pc:sldMk cId="3852120625" sldId="257"/>
            <ac:spMk id="3" creationId="{0783A175-10B8-0B47-A3ED-FDEB68569CA0}"/>
          </ac:spMkLst>
        </pc:spChg>
      </pc:sldChg>
      <pc:sldChg chg="modSp mod ord modNotesTx">
        <pc:chgData name="Beth" userId="bd08b5aa-02b2-43fc-b15c-eeea7517ad71" providerId="ADAL" clId="{A54DE060-65E8-41FA-95E9-C22776B8ABAA}" dt="2020-10-30T00:56:54.012" v="4929" actId="20577"/>
        <pc:sldMkLst>
          <pc:docMk/>
          <pc:sldMk cId="3351983227" sldId="258"/>
        </pc:sldMkLst>
        <pc:spChg chg="mod">
          <ac:chgData name="Beth" userId="bd08b5aa-02b2-43fc-b15c-eeea7517ad71" providerId="ADAL" clId="{A54DE060-65E8-41FA-95E9-C22776B8ABAA}" dt="2020-10-30T00:56:54.012" v="4929" actId="20577"/>
          <ac:spMkLst>
            <pc:docMk/>
            <pc:sldMk cId="3351983227" sldId="258"/>
            <ac:spMk id="4" creationId="{CADD991E-767D-FE4B-82AD-96DD0E4D1BDA}"/>
          </ac:spMkLst>
        </pc:spChg>
        <pc:spChg chg="mod">
          <ac:chgData name="Beth" userId="bd08b5aa-02b2-43fc-b15c-eeea7517ad71" providerId="ADAL" clId="{A54DE060-65E8-41FA-95E9-C22776B8ABAA}" dt="2020-10-28T16:46:41.188" v="1423" actId="20577"/>
          <ac:spMkLst>
            <pc:docMk/>
            <pc:sldMk cId="3351983227" sldId="258"/>
            <ac:spMk id="5" creationId="{187A8007-73D4-B541-917C-A5A47C426617}"/>
          </ac:spMkLst>
        </pc:spChg>
      </pc:sldChg>
      <pc:sldChg chg="del">
        <pc:chgData name="Beth" userId="bd08b5aa-02b2-43fc-b15c-eeea7517ad71" providerId="ADAL" clId="{A54DE060-65E8-41FA-95E9-C22776B8ABAA}" dt="2020-10-28T15:48:19.937" v="188" actId="47"/>
        <pc:sldMkLst>
          <pc:docMk/>
          <pc:sldMk cId="1561872712" sldId="259"/>
        </pc:sldMkLst>
      </pc:sldChg>
      <pc:sldChg chg="addSp modSp mod modShow">
        <pc:chgData name="Beth" userId="bd08b5aa-02b2-43fc-b15c-eeea7517ad71" providerId="ADAL" clId="{A54DE060-65E8-41FA-95E9-C22776B8ABAA}" dt="2020-10-30T22:25:51.922" v="6795" actId="729"/>
        <pc:sldMkLst>
          <pc:docMk/>
          <pc:sldMk cId="1108877457" sldId="260"/>
        </pc:sldMkLst>
        <pc:spChg chg="mod">
          <ac:chgData name="Beth" userId="bd08b5aa-02b2-43fc-b15c-eeea7517ad71" providerId="ADAL" clId="{A54DE060-65E8-41FA-95E9-C22776B8ABAA}" dt="2020-10-28T15:47:15.356" v="65" actId="20577"/>
          <ac:spMkLst>
            <pc:docMk/>
            <pc:sldMk cId="1108877457" sldId="260"/>
            <ac:spMk id="2" creationId="{5B5BBB90-B9FF-ED4A-9587-76C518C2BC9E}"/>
          </ac:spMkLst>
        </pc:spChg>
        <pc:spChg chg="mod">
          <ac:chgData name="Beth" userId="bd08b5aa-02b2-43fc-b15c-eeea7517ad71" providerId="ADAL" clId="{A54DE060-65E8-41FA-95E9-C22776B8ABAA}" dt="2020-10-28T15:48:08.708" v="186" actId="20577"/>
          <ac:spMkLst>
            <pc:docMk/>
            <pc:sldMk cId="1108877457" sldId="260"/>
            <ac:spMk id="3" creationId="{395CC549-1EA2-8B4A-ADC1-C00428D83849}"/>
          </ac:spMkLst>
        </pc:spChg>
        <pc:spChg chg="add">
          <ac:chgData name="Beth" userId="bd08b5aa-02b2-43fc-b15c-eeea7517ad71" providerId="ADAL" clId="{A54DE060-65E8-41FA-95E9-C22776B8ABAA}" dt="2020-10-30T21:58:06.768" v="6763" actId="22"/>
          <ac:spMkLst>
            <pc:docMk/>
            <pc:sldMk cId="1108877457" sldId="260"/>
            <ac:spMk id="5" creationId="{CDCCA98F-0479-41E4-B692-DA6DB8C53CFA}"/>
          </ac:spMkLst>
        </pc:spChg>
      </pc:sldChg>
      <pc:sldChg chg="del">
        <pc:chgData name="Beth" userId="bd08b5aa-02b2-43fc-b15c-eeea7517ad71" providerId="ADAL" clId="{A54DE060-65E8-41FA-95E9-C22776B8ABAA}" dt="2020-10-28T15:48:17.216" v="187" actId="47"/>
        <pc:sldMkLst>
          <pc:docMk/>
          <pc:sldMk cId="2668488753" sldId="261"/>
        </pc:sldMkLst>
      </pc:sldChg>
      <pc:sldChg chg="addSp modSp mod ord modAnim">
        <pc:chgData name="Beth" userId="bd08b5aa-02b2-43fc-b15c-eeea7517ad71" providerId="ADAL" clId="{A54DE060-65E8-41FA-95E9-C22776B8ABAA}" dt="2020-10-28T15:53:35.322" v="298" actId="403"/>
        <pc:sldMkLst>
          <pc:docMk/>
          <pc:sldMk cId="4113657981" sldId="262"/>
        </pc:sldMkLst>
        <pc:spChg chg="mod">
          <ac:chgData name="Beth" userId="bd08b5aa-02b2-43fc-b15c-eeea7517ad71" providerId="ADAL" clId="{A54DE060-65E8-41FA-95E9-C22776B8ABAA}" dt="2020-10-28T15:49:21.631" v="221" actId="20577"/>
          <ac:spMkLst>
            <pc:docMk/>
            <pc:sldMk cId="4113657981" sldId="262"/>
            <ac:spMk id="2" creationId="{E150C0B0-ED21-4048-B32A-4023722F3F50}"/>
          </ac:spMkLst>
        </pc:spChg>
        <pc:spChg chg="mod">
          <ac:chgData name="Beth" userId="bd08b5aa-02b2-43fc-b15c-eeea7517ad71" providerId="ADAL" clId="{A54DE060-65E8-41FA-95E9-C22776B8ABAA}" dt="2020-10-28T15:52:34.127" v="294" actId="14100"/>
          <ac:spMkLst>
            <pc:docMk/>
            <pc:sldMk cId="4113657981" sldId="262"/>
            <ac:spMk id="3" creationId="{C7FBA468-3EB7-2947-9916-1F08AD82F950}"/>
          </ac:spMkLst>
        </pc:spChg>
        <pc:spChg chg="add mod">
          <ac:chgData name="Beth" userId="bd08b5aa-02b2-43fc-b15c-eeea7517ad71" providerId="ADAL" clId="{A54DE060-65E8-41FA-95E9-C22776B8ABAA}" dt="2020-10-28T15:53:35.322" v="298" actId="403"/>
          <ac:spMkLst>
            <pc:docMk/>
            <pc:sldMk cId="4113657981" sldId="262"/>
            <ac:spMk id="4" creationId="{9DEAB810-E789-4F5A-AFE7-B9FCC620BD4C}"/>
          </ac:spMkLst>
        </pc:spChg>
      </pc:sldChg>
      <pc:sldChg chg="modSp mod">
        <pc:chgData name="Beth" userId="bd08b5aa-02b2-43fc-b15c-eeea7517ad71" providerId="ADAL" clId="{A54DE060-65E8-41FA-95E9-C22776B8ABAA}" dt="2020-10-28T16:24:11.136" v="1160" actId="20577"/>
        <pc:sldMkLst>
          <pc:docMk/>
          <pc:sldMk cId="1138217056" sldId="263"/>
        </pc:sldMkLst>
        <pc:spChg chg="mod">
          <ac:chgData name="Beth" userId="bd08b5aa-02b2-43fc-b15c-eeea7517ad71" providerId="ADAL" clId="{A54DE060-65E8-41FA-95E9-C22776B8ABAA}" dt="2020-10-28T16:24:11.136" v="1160" actId="20577"/>
          <ac:spMkLst>
            <pc:docMk/>
            <pc:sldMk cId="1138217056" sldId="263"/>
            <ac:spMk id="3" creationId="{163FC28D-518A-BF48-8B64-C8BF638EE003}"/>
          </ac:spMkLst>
        </pc:spChg>
      </pc:sldChg>
      <pc:sldChg chg="mod modShow">
        <pc:chgData name="Beth" userId="bd08b5aa-02b2-43fc-b15c-eeea7517ad71" providerId="ADAL" clId="{A54DE060-65E8-41FA-95E9-C22776B8ABAA}" dt="2020-10-30T22:52:21.748" v="7092" actId="729"/>
        <pc:sldMkLst>
          <pc:docMk/>
          <pc:sldMk cId="1281430713" sldId="264"/>
        </pc:sldMkLst>
      </pc:sldChg>
      <pc:sldChg chg="mod modShow">
        <pc:chgData name="Beth" userId="bd08b5aa-02b2-43fc-b15c-eeea7517ad71" providerId="ADAL" clId="{A54DE060-65E8-41FA-95E9-C22776B8ABAA}" dt="2020-10-30T22:52:21.748" v="7092" actId="729"/>
        <pc:sldMkLst>
          <pc:docMk/>
          <pc:sldMk cId="2700942184" sldId="265"/>
        </pc:sldMkLst>
      </pc:sldChg>
      <pc:sldChg chg="mod modShow">
        <pc:chgData name="Beth" userId="bd08b5aa-02b2-43fc-b15c-eeea7517ad71" providerId="ADAL" clId="{A54DE060-65E8-41FA-95E9-C22776B8ABAA}" dt="2020-10-30T22:52:21.748" v="7092" actId="729"/>
        <pc:sldMkLst>
          <pc:docMk/>
          <pc:sldMk cId="714984656" sldId="266"/>
        </pc:sldMkLst>
      </pc:sldChg>
      <pc:sldChg chg="mod modShow">
        <pc:chgData name="Beth" userId="bd08b5aa-02b2-43fc-b15c-eeea7517ad71" providerId="ADAL" clId="{A54DE060-65E8-41FA-95E9-C22776B8ABAA}" dt="2020-10-30T22:52:21.748" v="7092" actId="729"/>
        <pc:sldMkLst>
          <pc:docMk/>
          <pc:sldMk cId="2762594509" sldId="267"/>
        </pc:sldMkLst>
      </pc:sldChg>
      <pc:sldChg chg="mod modShow">
        <pc:chgData name="Beth" userId="bd08b5aa-02b2-43fc-b15c-eeea7517ad71" providerId="ADAL" clId="{A54DE060-65E8-41FA-95E9-C22776B8ABAA}" dt="2020-10-30T22:52:21.748" v="7092" actId="729"/>
        <pc:sldMkLst>
          <pc:docMk/>
          <pc:sldMk cId="1716267179" sldId="268"/>
        </pc:sldMkLst>
      </pc:sldChg>
      <pc:sldChg chg="mod modShow">
        <pc:chgData name="Beth" userId="bd08b5aa-02b2-43fc-b15c-eeea7517ad71" providerId="ADAL" clId="{A54DE060-65E8-41FA-95E9-C22776B8ABAA}" dt="2020-10-30T22:52:21.748" v="7092" actId="729"/>
        <pc:sldMkLst>
          <pc:docMk/>
          <pc:sldMk cId="767973781" sldId="269"/>
        </pc:sldMkLst>
      </pc:sldChg>
      <pc:sldChg chg="mod modShow">
        <pc:chgData name="Beth" userId="bd08b5aa-02b2-43fc-b15c-eeea7517ad71" providerId="ADAL" clId="{A54DE060-65E8-41FA-95E9-C22776B8ABAA}" dt="2020-10-30T22:52:21.748" v="7092" actId="729"/>
        <pc:sldMkLst>
          <pc:docMk/>
          <pc:sldMk cId="1795166905" sldId="270"/>
        </pc:sldMkLst>
      </pc:sldChg>
      <pc:sldChg chg="mod modShow">
        <pc:chgData name="Beth" userId="bd08b5aa-02b2-43fc-b15c-eeea7517ad71" providerId="ADAL" clId="{A54DE060-65E8-41FA-95E9-C22776B8ABAA}" dt="2020-10-30T22:52:21.748" v="7092" actId="729"/>
        <pc:sldMkLst>
          <pc:docMk/>
          <pc:sldMk cId="1552505949" sldId="271"/>
        </pc:sldMkLst>
      </pc:sldChg>
      <pc:sldChg chg="mod modShow">
        <pc:chgData name="Beth" userId="bd08b5aa-02b2-43fc-b15c-eeea7517ad71" providerId="ADAL" clId="{A54DE060-65E8-41FA-95E9-C22776B8ABAA}" dt="2020-10-30T22:52:21.748" v="7092" actId="729"/>
        <pc:sldMkLst>
          <pc:docMk/>
          <pc:sldMk cId="3387637562" sldId="272"/>
        </pc:sldMkLst>
      </pc:sldChg>
      <pc:sldChg chg="mod modShow">
        <pc:chgData name="Beth" userId="bd08b5aa-02b2-43fc-b15c-eeea7517ad71" providerId="ADAL" clId="{A54DE060-65E8-41FA-95E9-C22776B8ABAA}" dt="2020-10-30T22:52:21.748" v="7092" actId="729"/>
        <pc:sldMkLst>
          <pc:docMk/>
          <pc:sldMk cId="2402201920" sldId="273"/>
        </pc:sldMkLst>
      </pc:sldChg>
      <pc:sldChg chg="mod modShow">
        <pc:chgData name="Beth" userId="bd08b5aa-02b2-43fc-b15c-eeea7517ad71" providerId="ADAL" clId="{A54DE060-65E8-41FA-95E9-C22776B8ABAA}" dt="2020-10-30T22:52:21.748" v="7092" actId="729"/>
        <pc:sldMkLst>
          <pc:docMk/>
          <pc:sldMk cId="2191142605" sldId="275"/>
        </pc:sldMkLst>
      </pc:sldChg>
      <pc:sldChg chg="mod modShow">
        <pc:chgData name="Beth" userId="bd08b5aa-02b2-43fc-b15c-eeea7517ad71" providerId="ADAL" clId="{A54DE060-65E8-41FA-95E9-C22776B8ABAA}" dt="2020-10-30T22:52:21.748" v="7092" actId="729"/>
        <pc:sldMkLst>
          <pc:docMk/>
          <pc:sldMk cId="650461553" sldId="276"/>
        </pc:sldMkLst>
      </pc:sldChg>
      <pc:sldChg chg="addSp delSp modSp add del mod modTransition setBg modClrScheme chgLayout">
        <pc:chgData name="Beth" userId="bd08b5aa-02b2-43fc-b15c-eeea7517ad71" providerId="ADAL" clId="{A54DE060-65E8-41FA-95E9-C22776B8ABAA}" dt="2020-10-29T18:51:50.351" v="3207" actId="478"/>
        <pc:sldMkLst>
          <pc:docMk/>
          <pc:sldMk cId="1453345562" sldId="277"/>
        </pc:sldMkLst>
        <pc:spChg chg="mod">
          <ac:chgData name="Beth" userId="bd08b5aa-02b2-43fc-b15c-eeea7517ad71" providerId="ADAL" clId="{A54DE060-65E8-41FA-95E9-C22776B8ABAA}" dt="2020-10-29T18:42:12.371" v="3087" actId="2711"/>
          <ac:spMkLst>
            <pc:docMk/>
            <pc:sldMk cId="1453345562" sldId="277"/>
            <ac:spMk id="6" creationId="{1025DCB2-A727-48F7-894A-8CF40E2F0840}"/>
          </ac:spMkLst>
        </pc:spChg>
        <pc:spChg chg="add del mod">
          <ac:chgData name="Beth" userId="bd08b5aa-02b2-43fc-b15c-eeea7517ad71" providerId="ADAL" clId="{A54DE060-65E8-41FA-95E9-C22776B8ABAA}" dt="2020-10-29T18:51:50.351" v="3207" actId="478"/>
          <ac:spMkLst>
            <pc:docMk/>
            <pc:sldMk cId="1453345562" sldId="277"/>
            <ac:spMk id="11" creationId="{C058567A-A7DF-4C24-81A3-6F414B15D700}"/>
          </ac:spMkLst>
        </pc:spChg>
        <pc:spChg chg="mod">
          <ac:chgData name="Beth" userId="bd08b5aa-02b2-43fc-b15c-eeea7517ad71" providerId="ADAL" clId="{A54DE060-65E8-41FA-95E9-C22776B8ABAA}" dt="2020-10-29T18:40:23.812" v="3085" actId="207"/>
          <ac:spMkLst>
            <pc:docMk/>
            <pc:sldMk cId="1453345562" sldId="277"/>
            <ac:spMk id="12" creationId="{AD7D460B-27FF-412A-96FD-CBAF1584D26D}"/>
          </ac:spMkLst>
        </pc:spChg>
        <pc:spChg chg="mod">
          <ac:chgData name="Beth" userId="bd08b5aa-02b2-43fc-b15c-eeea7517ad71" providerId="ADAL" clId="{A54DE060-65E8-41FA-95E9-C22776B8ABAA}" dt="2020-10-29T18:50:39.965" v="3195" actId="404"/>
          <ac:spMkLst>
            <pc:docMk/>
            <pc:sldMk cId="1453345562" sldId="277"/>
            <ac:spMk id="15" creationId="{00000000-0000-0000-0000-000000000000}"/>
          </ac:spMkLst>
        </pc:spChg>
        <pc:spChg chg="mod">
          <ac:chgData name="Beth" userId="bd08b5aa-02b2-43fc-b15c-eeea7517ad71" providerId="ADAL" clId="{A54DE060-65E8-41FA-95E9-C22776B8ABAA}" dt="2020-10-29T18:50:07.932" v="3191" actId="404"/>
          <ac:spMkLst>
            <pc:docMk/>
            <pc:sldMk cId="1453345562" sldId="277"/>
            <ac:spMk id="24" creationId="{00000000-0000-0000-0000-000000000000}"/>
          </ac:spMkLst>
        </pc:spChg>
        <pc:spChg chg="mod">
          <ac:chgData name="Beth" userId="bd08b5aa-02b2-43fc-b15c-eeea7517ad71" providerId="ADAL" clId="{A54DE060-65E8-41FA-95E9-C22776B8ABAA}" dt="2020-10-29T18:50:36.516" v="3194" actId="404"/>
          <ac:spMkLst>
            <pc:docMk/>
            <pc:sldMk cId="1453345562" sldId="277"/>
            <ac:spMk id="26" creationId="{00000000-0000-0000-0000-000000000000}"/>
          </ac:spMkLst>
        </pc:spChg>
        <pc:spChg chg="mod">
          <ac:chgData name="Beth" userId="bd08b5aa-02b2-43fc-b15c-eeea7517ad71" providerId="ADAL" clId="{A54DE060-65E8-41FA-95E9-C22776B8ABAA}" dt="2020-10-29T18:50:00.038" v="3189" actId="404"/>
          <ac:spMkLst>
            <pc:docMk/>
            <pc:sldMk cId="1453345562" sldId="277"/>
            <ac:spMk id="31" creationId="{BAEE2FDF-3580-4224-A34B-7A964A030B61}"/>
          </ac:spMkLst>
        </pc:spChg>
        <pc:spChg chg="mod">
          <ac:chgData name="Beth" userId="bd08b5aa-02b2-43fc-b15c-eeea7517ad71" providerId="ADAL" clId="{A54DE060-65E8-41FA-95E9-C22776B8ABAA}" dt="2020-10-29T18:50:11.165" v="3192" actId="404"/>
          <ac:spMkLst>
            <pc:docMk/>
            <pc:sldMk cId="1453345562" sldId="277"/>
            <ac:spMk id="33" creationId="{36E08231-830E-420C-A2C9-3809D53ED005}"/>
          </ac:spMkLst>
        </pc:spChg>
        <pc:spChg chg="mod">
          <ac:chgData name="Beth" userId="bd08b5aa-02b2-43fc-b15c-eeea7517ad71" providerId="ADAL" clId="{A54DE060-65E8-41FA-95E9-C22776B8ABAA}" dt="2020-10-29T18:51:06.647" v="3200" actId="404"/>
          <ac:spMkLst>
            <pc:docMk/>
            <pc:sldMk cId="1453345562" sldId="277"/>
            <ac:spMk id="37" creationId="{00000000-0000-0000-0000-000000000000}"/>
          </ac:spMkLst>
        </pc:spChg>
        <pc:spChg chg="mod">
          <ac:chgData name="Beth" userId="bd08b5aa-02b2-43fc-b15c-eeea7517ad71" providerId="ADAL" clId="{A54DE060-65E8-41FA-95E9-C22776B8ABAA}" dt="2020-10-29T18:51:20.459" v="3205" actId="20577"/>
          <ac:spMkLst>
            <pc:docMk/>
            <pc:sldMk cId="1453345562" sldId="277"/>
            <ac:spMk id="41" creationId="{00000000-0000-0000-0000-000000000000}"/>
          </ac:spMkLst>
        </pc:spChg>
        <pc:spChg chg="mod">
          <ac:chgData name="Beth" userId="bd08b5aa-02b2-43fc-b15c-eeea7517ad71" providerId="ADAL" clId="{A54DE060-65E8-41FA-95E9-C22776B8ABAA}" dt="2020-10-29T18:50:53.776" v="3197" actId="404"/>
          <ac:spMkLst>
            <pc:docMk/>
            <pc:sldMk cId="1453345562" sldId="277"/>
            <ac:spMk id="43" creationId="{00000000-0000-0000-0000-000000000000}"/>
          </ac:spMkLst>
        </pc:spChg>
        <pc:spChg chg="mod">
          <ac:chgData name="Beth" userId="bd08b5aa-02b2-43fc-b15c-eeea7517ad71" providerId="ADAL" clId="{A54DE060-65E8-41FA-95E9-C22776B8ABAA}" dt="2020-10-29T18:49:55.082" v="3188" actId="404"/>
          <ac:spMkLst>
            <pc:docMk/>
            <pc:sldMk cId="1453345562" sldId="277"/>
            <ac:spMk id="44" creationId="{00000000-0000-0000-0000-000000000000}"/>
          </ac:spMkLst>
        </pc:spChg>
        <pc:spChg chg="mod">
          <ac:chgData name="Beth" userId="bd08b5aa-02b2-43fc-b15c-eeea7517ad71" providerId="ADAL" clId="{A54DE060-65E8-41FA-95E9-C22776B8ABAA}" dt="2020-10-29T18:51:28.320" v="3206" actId="404"/>
          <ac:spMkLst>
            <pc:docMk/>
            <pc:sldMk cId="1453345562" sldId="277"/>
            <ac:spMk id="45" creationId="{00000000-0000-0000-0000-000000000000}"/>
          </ac:spMkLst>
        </pc:spChg>
        <pc:spChg chg="mod">
          <ac:chgData name="Beth" userId="bd08b5aa-02b2-43fc-b15c-eeea7517ad71" providerId="ADAL" clId="{A54DE060-65E8-41FA-95E9-C22776B8ABAA}" dt="2020-10-29T18:42:12.371" v="3087" actId="2711"/>
          <ac:spMkLst>
            <pc:docMk/>
            <pc:sldMk cId="1453345562" sldId="277"/>
            <ac:spMk id="46" creationId="{00000000-0000-0000-0000-000000000000}"/>
          </ac:spMkLst>
        </pc:spChg>
        <pc:spChg chg="mod">
          <ac:chgData name="Beth" userId="bd08b5aa-02b2-43fc-b15c-eeea7517ad71" providerId="ADAL" clId="{A54DE060-65E8-41FA-95E9-C22776B8ABAA}" dt="2020-10-29T18:45:51.791" v="3137" actId="1076"/>
          <ac:spMkLst>
            <pc:docMk/>
            <pc:sldMk cId="1453345562" sldId="277"/>
            <ac:spMk id="47" creationId="{00000000-0000-0000-0000-000000000000}"/>
          </ac:spMkLst>
        </pc:spChg>
        <pc:spChg chg="mod">
          <ac:chgData name="Beth" userId="bd08b5aa-02b2-43fc-b15c-eeea7517ad71" providerId="ADAL" clId="{A54DE060-65E8-41FA-95E9-C22776B8ABAA}" dt="2020-10-29T18:51:03.052" v="3199" actId="403"/>
          <ac:spMkLst>
            <pc:docMk/>
            <pc:sldMk cId="1453345562" sldId="277"/>
            <ac:spMk id="50" creationId="{00000000-0000-0000-0000-000000000000}"/>
          </ac:spMkLst>
        </pc:spChg>
        <pc:spChg chg="mod ord">
          <ac:chgData name="Beth" userId="bd08b5aa-02b2-43fc-b15c-eeea7517ad71" providerId="ADAL" clId="{A54DE060-65E8-41FA-95E9-C22776B8ABAA}" dt="2020-10-29T18:42:12.371" v="3087" actId="2711"/>
          <ac:spMkLst>
            <pc:docMk/>
            <pc:sldMk cId="1453345562" sldId="277"/>
            <ac:spMk id="57" creationId="{00000000-0000-0000-0000-000000000000}"/>
          </ac:spMkLst>
        </pc:spChg>
        <pc:grpChg chg="mod">
          <ac:chgData name="Beth" userId="bd08b5aa-02b2-43fc-b15c-eeea7517ad71" providerId="ADAL" clId="{A54DE060-65E8-41FA-95E9-C22776B8ABAA}" dt="2020-10-29T18:42:12.371" v="3087" actId="2711"/>
          <ac:grpSpMkLst>
            <pc:docMk/>
            <pc:sldMk cId="1453345562" sldId="277"/>
            <ac:grpSpMk id="2" creationId="{1215C549-38C8-4AF4-AA7E-EF31AA394067}"/>
          </ac:grpSpMkLst>
        </pc:grpChg>
        <pc:grpChg chg="mod">
          <ac:chgData name="Beth" userId="bd08b5aa-02b2-43fc-b15c-eeea7517ad71" providerId="ADAL" clId="{A54DE060-65E8-41FA-95E9-C22776B8ABAA}" dt="2020-10-29T18:42:12.371" v="3087" actId="2711"/>
          <ac:grpSpMkLst>
            <pc:docMk/>
            <pc:sldMk cId="1453345562" sldId="277"/>
            <ac:grpSpMk id="3" creationId="{422F95D6-AA50-4D7A-8618-30E3B48E793D}"/>
          </ac:grpSpMkLst>
        </pc:grpChg>
        <pc:grpChg chg="mod">
          <ac:chgData name="Beth" userId="bd08b5aa-02b2-43fc-b15c-eeea7517ad71" providerId="ADAL" clId="{A54DE060-65E8-41FA-95E9-C22776B8ABAA}" dt="2020-10-29T18:42:12.371" v="3087" actId="2711"/>
          <ac:grpSpMkLst>
            <pc:docMk/>
            <pc:sldMk cId="1453345562" sldId="277"/>
            <ac:grpSpMk id="7" creationId="{4A757BC7-2C36-4CD8-8407-25BDC845976B}"/>
          </ac:grpSpMkLst>
        </pc:grpChg>
        <pc:grpChg chg="mod">
          <ac:chgData name="Beth" userId="bd08b5aa-02b2-43fc-b15c-eeea7517ad71" providerId="ADAL" clId="{A54DE060-65E8-41FA-95E9-C22776B8ABAA}" dt="2020-10-29T18:42:12.371" v="3087" actId="2711"/>
          <ac:grpSpMkLst>
            <pc:docMk/>
            <pc:sldMk cId="1453345562" sldId="277"/>
            <ac:grpSpMk id="8" creationId="{513DB3A8-7102-4153-9CDF-1C33CC063270}"/>
          </ac:grpSpMkLst>
        </pc:grpChg>
        <pc:grpChg chg="mod">
          <ac:chgData name="Beth" userId="bd08b5aa-02b2-43fc-b15c-eeea7517ad71" providerId="ADAL" clId="{A54DE060-65E8-41FA-95E9-C22776B8ABAA}" dt="2020-10-29T18:42:12.371" v="3087" actId="2711"/>
          <ac:grpSpMkLst>
            <pc:docMk/>
            <pc:sldMk cId="1453345562" sldId="277"/>
            <ac:grpSpMk id="14" creationId="{00000000-0000-0000-0000-000000000000}"/>
          </ac:grpSpMkLst>
        </pc:grpChg>
        <pc:grpChg chg="mod">
          <ac:chgData name="Beth" userId="bd08b5aa-02b2-43fc-b15c-eeea7517ad71" providerId="ADAL" clId="{A54DE060-65E8-41FA-95E9-C22776B8ABAA}" dt="2020-10-29T18:42:12.371" v="3087" actId="2711"/>
          <ac:grpSpMkLst>
            <pc:docMk/>
            <pc:sldMk cId="1453345562" sldId="277"/>
            <ac:grpSpMk id="20" creationId="{00000000-0000-0000-0000-000000000000}"/>
          </ac:grpSpMkLst>
        </pc:grpChg>
        <pc:grpChg chg="mod">
          <ac:chgData name="Beth" userId="bd08b5aa-02b2-43fc-b15c-eeea7517ad71" providerId="ADAL" clId="{A54DE060-65E8-41FA-95E9-C22776B8ABAA}" dt="2020-10-29T18:42:12.371" v="3087" actId="2711"/>
          <ac:grpSpMkLst>
            <pc:docMk/>
            <pc:sldMk cId="1453345562" sldId="277"/>
            <ac:grpSpMk id="21" creationId="{00000000-0000-0000-0000-000000000000}"/>
          </ac:grpSpMkLst>
        </pc:grpChg>
        <pc:grpChg chg="mod">
          <ac:chgData name="Beth" userId="bd08b5aa-02b2-43fc-b15c-eeea7517ad71" providerId="ADAL" clId="{A54DE060-65E8-41FA-95E9-C22776B8ABAA}" dt="2020-10-29T18:45:51.791" v="3137" actId="1076"/>
          <ac:grpSpMkLst>
            <pc:docMk/>
            <pc:sldMk cId="1453345562" sldId="277"/>
            <ac:grpSpMk id="22" creationId="{00000000-0000-0000-0000-000000000000}"/>
          </ac:grpSpMkLst>
        </pc:grpChg>
        <pc:picChg chg="mod">
          <ac:chgData name="Beth" userId="bd08b5aa-02b2-43fc-b15c-eeea7517ad71" providerId="ADAL" clId="{A54DE060-65E8-41FA-95E9-C22776B8ABAA}" dt="2020-10-29T18:46:48.953" v="3143" actId="1076"/>
          <ac:picMkLst>
            <pc:docMk/>
            <pc:sldMk cId="1453345562" sldId="277"/>
            <ac:picMk id="4" creationId="{70F50667-4557-4785-BDB5-D644B9EB83D9}"/>
          </ac:picMkLst>
        </pc:picChg>
        <pc:picChg chg="mod">
          <ac:chgData name="Beth" userId="bd08b5aa-02b2-43fc-b15c-eeea7517ad71" providerId="ADAL" clId="{A54DE060-65E8-41FA-95E9-C22776B8ABAA}" dt="2020-10-29T18:46:35.751" v="3141" actId="14100"/>
          <ac:picMkLst>
            <pc:docMk/>
            <pc:sldMk cId="1453345562" sldId="277"/>
            <ac:picMk id="5" creationId="{61684C3F-D6D8-4EA2-B9D8-CFB8D9A6203A}"/>
          </ac:picMkLst>
        </pc:picChg>
        <pc:picChg chg="mod">
          <ac:chgData name="Beth" userId="bd08b5aa-02b2-43fc-b15c-eeea7517ad71" providerId="ADAL" clId="{A54DE060-65E8-41FA-95E9-C22776B8ABAA}" dt="2020-10-29T18:46:27.733" v="3140" actId="1076"/>
          <ac:picMkLst>
            <pc:docMk/>
            <pc:sldMk cId="1453345562" sldId="277"/>
            <ac:picMk id="9" creationId="{84F24BA0-986C-4E8F-BBCA-16DF3A7C18E5}"/>
          </ac:picMkLst>
        </pc:picChg>
        <pc:picChg chg="mod">
          <ac:chgData name="Beth" userId="bd08b5aa-02b2-43fc-b15c-eeea7517ad71" providerId="ADAL" clId="{A54DE060-65E8-41FA-95E9-C22776B8ABAA}" dt="2020-10-29T18:45:51.791" v="3137" actId="1076"/>
          <ac:picMkLst>
            <pc:docMk/>
            <pc:sldMk cId="1453345562" sldId="277"/>
            <ac:picMk id="2050" creationId="{00000000-0000-0000-0000-000000000000}"/>
          </ac:picMkLst>
        </pc:picChg>
        <pc:cxnChg chg="mod">
          <ac:chgData name="Beth" userId="bd08b5aa-02b2-43fc-b15c-eeea7517ad71" providerId="ADAL" clId="{A54DE060-65E8-41FA-95E9-C22776B8ABAA}" dt="2020-10-29T18:42:12.371" v="3087" actId="2711"/>
          <ac:cxnSpMkLst>
            <pc:docMk/>
            <pc:sldMk cId="1453345562" sldId="277"/>
            <ac:cxnSpMk id="10" creationId="{00000000-0000-0000-0000-000000000000}"/>
          </ac:cxnSpMkLst>
        </pc:cxnChg>
        <pc:cxnChg chg="mod">
          <ac:chgData name="Beth" userId="bd08b5aa-02b2-43fc-b15c-eeea7517ad71" providerId="ADAL" clId="{A54DE060-65E8-41FA-95E9-C22776B8ABAA}" dt="2020-10-29T18:42:12.371" v="3087" actId="2711"/>
          <ac:cxnSpMkLst>
            <pc:docMk/>
            <pc:sldMk cId="1453345562" sldId="277"/>
            <ac:cxnSpMk id="54" creationId="{00000000-0000-0000-0000-000000000000}"/>
          </ac:cxnSpMkLst>
        </pc:cxnChg>
        <pc:cxnChg chg="mod">
          <ac:chgData name="Beth" userId="bd08b5aa-02b2-43fc-b15c-eeea7517ad71" providerId="ADAL" clId="{A54DE060-65E8-41FA-95E9-C22776B8ABAA}" dt="2020-10-29T18:42:12.371" v="3087" actId="2711"/>
          <ac:cxnSpMkLst>
            <pc:docMk/>
            <pc:sldMk cId="1453345562" sldId="277"/>
            <ac:cxnSpMk id="56" creationId="{00000000-0000-0000-0000-000000000000}"/>
          </ac:cxnSpMkLst>
        </pc:cxnChg>
      </pc:sldChg>
      <pc:sldChg chg="modSp add del mod ord modTransition">
        <pc:chgData name="Beth" userId="bd08b5aa-02b2-43fc-b15c-eeea7517ad71" providerId="ADAL" clId="{A54DE060-65E8-41FA-95E9-C22776B8ABAA}" dt="2020-10-28T16:13:58.881" v="627"/>
        <pc:sldMkLst>
          <pc:docMk/>
          <pc:sldMk cId="1699763393" sldId="282"/>
        </pc:sldMkLst>
        <pc:spChg chg="mod">
          <ac:chgData name="Beth" userId="bd08b5aa-02b2-43fc-b15c-eeea7517ad71" providerId="ADAL" clId="{A54DE060-65E8-41FA-95E9-C22776B8ABAA}" dt="2020-10-28T15:54:51.301" v="303"/>
          <ac:spMkLst>
            <pc:docMk/>
            <pc:sldMk cId="1699763393" sldId="282"/>
            <ac:spMk id="2" creationId="{8A18F1EA-4A09-435B-9F26-B403A239F6B9}"/>
          </ac:spMkLst>
        </pc:spChg>
      </pc:sldChg>
      <pc:sldChg chg="addSp delSp modSp add del mod ord">
        <pc:chgData name="Beth" userId="bd08b5aa-02b2-43fc-b15c-eeea7517ad71" providerId="ADAL" clId="{A54DE060-65E8-41FA-95E9-C22776B8ABAA}" dt="2020-10-28T16:13:58.881" v="627"/>
        <pc:sldMkLst>
          <pc:docMk/>
          <pc:sldMk cId="2412432847" sldId="286"/>
        </pc:sldMkLst>
        <pc:spChg chg="mod">
          <ac:chgData name="Beth" userId="bd08b5aa-02b2-43fc-b15c-eeea7517ad71" providerId="ADAL" clId="{A54DE060-65E8-41FA-95E9-C22776B8ABAA}" dt="2020-10-28T15:59:02.356" v="409" actId="20577"/>
          <ac:spMkLst>
            <pc:docMk/>
            <pc:sldMk cId="2412432847" sldId="286"/>
            <ac:spMk id="2" creationId="{FA9D1495-BD70-420A-9A4F-8DBE90E37993}"/>
          </ac:spMkLst>
        </pc:spChg>
        <pc:spChg chg="del">
          <ac:chgData name="Beth" userId="bd08b5aa-02b2-43fc-b15c-eeea7517ad71" providerId="ADAL" clId="{A54DE060-65E8-41FA-95E9-C22776B8ABAA}" dt="2020-10-28T15:56:59.713" v="311" actId="478"/>
          <ac:spMkLst>
            <pc:docMk/>
            <pc:sldMk cId="2412432847" sldId="286"/>
            <ac:spMk id="7" creationId="{F2895504-1D26-46FE-BC67-4AA8B10E96F7}"/>
          </ac:spMkLst>
        </pc:spChg>
        <pc:spChg chg="mod">
          <ac:chgData name="Beth" userId="bd08b5aa-02b2-43fc-b15c-eeea7517ad71" providerId="ADAL" clId="{A54DE060-65E8-41FA-95E9-C22776B8ABAA}" dt="2020-10-28T15:58:13.499" v="389" actId="207"/>
          <ac:spMkLst>
            <pc:docMk/>
            <pc:sldMk cId="2412432847" sldId="286"/>
            <ac:spMk id="9" creationId="{CA9370FF-02D7-4693-B30C-28D4374B1BA0}"/>
          </ac:spMkLst>
        </pc:spChg>
        <pc:spChg chg="add mod">
          <ac:chgData name="Beth" userId="bd08b5aa-02b2-43fc-b15c-eeea7517ad71" providerId="ADAL" clId="{A54DE060-65E8-41FA-95E9-C22776B8ABAA}" dt="2020-10-28T15:58:35.873" v="391" actId="1076"/>
          <ac:spMkLst>
            <pc:docMk/>
            <pc:sldMk cId="2412432847" sldId="286"/>
            <ac:spMk id="11" creationId="{9A945103-FD9B-41D7-97B2-6BAE6CF83C87}"/>
          </ac:spMkLst>
        </pc:spChg>
        <pc:spChg chg="del">
          <ac:chgData name="Beth" userId="bd08b5aa-02b2-43fc-b15c-eeea7517ad71" providerId="ADAL" clId="{A54DE060-65E8-41FA-95E9-C22776B8ABAA}" dt="2020-10-28T15:57:04.490" v="313" actId="478"/>
          <ac:spMkLst>
            <pc:docMk/>
            <pc:sldMk cId="2412432847" sldId="286"/>
            <ac:spMk id="15" creationId="{CB0B96E8-AFE9-464F-AFC2-8DEAE2E88F8D}"/>
          </ac:spMkLst>
        </pc:spChg>
        <pc:spChg chg="add mod">
          <ac:chgData name="Beth" userId="bd08b5aa-02b2-43fc-b15c-eeea7517ad71" providerId="ADAL" clId="{A54DE060-65E8-41FA-95E9-C22776B8ABAA}" dt="2020-10-28T15:57:58.384" v="387" actId="164"/>
          <ac:spMkLst>
            <pc:docMk/>
            <pc:sldMk cId="2412432847" sldId="286"/>
            <ac:spMk id="21" creationId="{37D72B0D-510D-4F16-BED5-B2EE46E1911C}"/>
          </ac:spMkLst>
        </pc:spChg>
        <pc:spChg chg="add mod">
          <ac:chgData name="Beth" userId="bd08b5aa-02b2-43fc-b15c-eeea7517ad71" providerId="ADAL" clId="{A54DE060-65E8-41FA-95E9-C22776B8ABAA}" dt="2020-10-28T15:57:58.384" v="387" actId="164"/>
          <ac:spMkLst>
            <pc:docMk/>
            <pc:sldMk cId="2412432847" sldId="286"/>
            <ac:spMk id="22" creationId="{59156328-9AA1-4194-B48A-ACFF5B6D1174}"/>
          </ac:spMkLst>
        </pc:spChg>
        <pc:grpChg chg="mod">
          <ac:chgData name="Beth" userId="bd08b5aa-02b2-43fc-b15c-eeea7517ad71" providerId="ADAL" clId="{A54DE060-65E8-41FA-95E9-C22776B8ABAA}" dt="2020-10-28T15:57:58.384" v="387" actId="164"/>
          <ac:grpSpMkLst>
            <pc:docMk/>
            <pc:sldMk cId="2412432847" sldId="286"/>
            <ac:grpSpMk id="5" creationId="{F7A6AF28-0E6C-498E-A29C-8263E1780468}"/>
          </ac:grpSpMkLst>
        </pc:grpChg>
        <pc:grpChg chg="add mod">
          <ac:chgData name="Beth" userId="bd08b5aa-02b2-43fc-b15c-eeea7517ad71" providerId="ADAL" clId="{A54DE060-65E8-41FA-95E9-C22776B8ABAA}" dt="2020-10-28T15:57:58.384" v="387" actId="164"/>
          <ac:grpSpMkLst>
            <pc:docMk/>
            <pc:sldMk cId="2412432847" sldId="286"/>
            <ac:grpSpMk id="6" creationId="{1F210134-6DE3-4A6A-AC5D-8EED4C9ED139}"/>
          </ac:grpSpMkLst>
        </pc:grpChg>
        <pc:cxnChg chg="del mod">
          <ac:chgData name="Beth" userId="bd08b5aa-02b2-43fc-b15c-eeea7517ad71" providerId="ADAL" clId="{A54DE060-65E8-41FA-95E9-C22776B8ABAA}" dt="2020-10-28T15:57:02.690" v="312" actId="478"/>
          <ac:cxnSpMkLst>
            <pc:docMk/>
            <pc:sldMk cId="2412432847" sldId="286"/>
            <ac:cxnSpMk id="16" creationId="{8DA02A97-9746-4479-9E0C-14ACB856DB56}"/>
          </ac:cxnSpMkLst>
        </pc:cxnChg>
        <pc:cxnChg chg="add mod">
          <ac:chgData name="Beth" userId="bd08b5aa-02b2-43fc-b15c-eeea7517ad71" providerId="ADAL" clId="{A54DE060-65E8-41FA-95E9-C22776B8ABAA}" dt="2020-10-28T15:57:58.384" v="387" actId="164"/>
          <ac:cxnSpMkLst>
            <pc:docMk/>
            <pc:sldMk cId="2412432847" sldId="286"/>
            <ac:cxnSpMk id="23" creationId="{1EDB25BC-8A23-4DBA-A8B0-AB911E1087DE}"/>
          </ac:cxnSpMkLst>
        </pc:cxnChg>
      </pc:sldChg>
      <pc:sldChg chg="addSp delSp modSp add del mod modTransition setBg modClrScheme chgLayout modNotesTx">
        <pc:chgData name="Beth" userId="bd08b5aa-02b2-43fc-b15c-eeea7517ad71" providerId="ADAL" clId="{A54DE060-65E8-41FA-95E9-C22776B8ABAA}" dt="2020-10-29T18:48:27.450" v="3151" actId="207"/>
        <pc:sldMkLst>
          <pc:docMk/>
          <pc:sldMk cId="3874002449" sldId="379"/>
        </pc:sldMkLst>
        <pc:spChg chg="mod">
          <ac:chgData name="Beth" userId="bd08b5aa-02b2-43fc-b15c-eeea7517ad71" providerId="ADAL" clId="{A54DE060-65E8-41FA-95E9-C22776B8ABAA}" dt="2020-10-29T18:48:11.065" v="3146" actId="207"/>
          <ac:spMkLst>
            <pc:docMk/>
            <pc:sldMk cId="3874002449" sldId="379"/>
            <ac:spMk id="2" creationId="{051BBE9C-C61E-42ED-B9B8-39220289444B}"/>
          </ac:spMkLst>
        </pc:spChg>
        <pc:spChg chg="mod">
          <ac:chgData name="Beth" userId="bd08b5aa-02b2-43fc-b15c-eeea7517ad71" providerId="ADAL" clId="{A54DE060-65E8-41FA-95E9-C22776B8ABAA}" dt="2020-10-29T17:17:49.623" v="2360" actId="20577"/>
          <ac:spMkLst>
            <pc:docMk/>
            <pc:sldMk cId="3874002449" sldId="379"/>
            <ac:spMk id="3" creationId="{3FE59706-75CE-4065-93B8-6AEF253572EE}"/>
          </ac:spMkLst>
        </pc:spChg>
        <pc:spChg chg="mod">
          <ac:chgData name="Beth" userId="bd08b5aa-02b2-43fc-b15c-eeea7517ad71" providerId="ADAL" clId="{A54DE060-65E8-41FA-95E9-C22776B8ABAA}" dt="2020-10-29T18:48:21.265" v="3149" actId="207"/>
          <ac:spMkLst>
            <pc:docMk/>
            <pc:sldMk cId="3874002449" sldId="379"/>
            <ac:spMk id="4" creationId="{B9D5057F-36AE-48CB-AE8C-1A992D7FC1C0}"/>
          </ac:spMkLst>
        </pc:spChg>
        <pc:spChg chg="mod">
          <ac:chgData name="Beth" userId="bd08b5aa-02b2-43fc-b15c-eeea7517ad71" providerId="ADAL" clId="{A54DE060-65E8-41FA-95E9-C22776B8ABAA}" dt="2020-10-29T17:30:14.098" v="2482" actId="20577"/>
          <ac:spMkLst>
            <pc:docMk/>
            <pc:sldMk cId="3874002449" sldId="379"/>
            <ac:spMk id="5" creationId="{1572E8FD-61DB-413B-A274-5057BD1338E3}"/>
          </ac:spMkLst>
        </pc:spChg>
        <pc:spChg chg="mod">
          <ac:chgData name="Beth" userId="bd08b5aa-02b2-43fc-b15c-eeea7517ad71" providerId="ADAL" clId="{A54DE060-65E8-41FA-95E9-C22776B8ABAA}" dt="2020-10-29T18:48:24.161" v="3150" actId="207"/>
          <ac:spMkLst>
            <pc:docMk/>
            <pc:sldMk cId="3874002449" sldId="379"/>
            <ac:spMk id="6" creationId="{521ED75E-1E3C-4B10-803B-43DCC5FD4BA5}"/>
          </ac:spMkLst>
        </pc:spChg>
        <pc:spChg chg="mod">
          <ac:chgData name="Beth" userId="bd08b5aa-02b2-43fc-b15c-eeea7517ad71" providerId="ADAL" clId="{A54DE060-65E8-41FA-95E9-C22776B8ABAA}" dt="2020-10-29T17:53:03.491" v="2506" actId="113"/>
          <ac:spMkLst>
            <pc:docMk/>
            <pc:sldMk cId="3874002449" sldId="379"/>
            <ac:spMk id="7" creationId="{C01158D3-1E46-4BBF-989A-7A594F2BB0B3}"/>
          </ac:spMkLst>
        </pc:spChg>
        <pc:spChg chg="mod">
          <ac:chgData name="Beth" userId="bd08b5aa-02b2-43fc-b15c-eeea7517ad71" providerId="ADAL" clId="{A54DE060-65E8-41FA-95E9-C22776B8ABAA}" dt="2020-10-29T18:48:15.363" v="3147" actId="207"/>
          <ac:spMkLst>
            <pc:docMk/>
            <pc:sldMk cId="3874002449" sldId="379"/>
            <ac:spMk id="8" creationId="{FB440089-5CDF-4DA7-B898-E2E9A4246AEA}"/>
          </ac:spMkLst>
        </pc:spChg>
        <pc:spChg chg="mod">
          <ac:chgData name="Beth" userId="bd08b5aa-02b2-43fc-b15c-eeea7517ad71" providerId="ADAL" clId="{A54DE060-65E8-41FA-95E9-C22776B8ABAA}" dt="2020-10-29T18:48:18.562" v="3148" actId="207"/>
          <ac:spMkLst>
            <pc:docMk/>
            <pc:sldMk cId="3874002449" sldId="379"/>
            <ac:spMk id="9" creationId="{89B0C08C-68D5-4205-8805-EB71003393A0}"/>
          </ac:spMkLst>
        </pc:spChg>
        <pc:spChg chg="mod">
          <ac:chgData name="Beth" userId="bd08b5aa-02b2-43fc-b15c-eeea7517ad71" providerId="ADAL" clId="{A54DE060-65E8-41FA-95E9-C22776B8ABAA}" dt="2020-10-29T18:48:27.450" v="3151" actId="207"/>
          <ac:spMkLst>
            <pc:docMk/>
            <pc:sldMk cId="3874002449" sldId="379"/>
            <ac:spMk id="10" creationId="{98BAB582-2439-4E5D-A8EE-225D9C9CE4E7}"/>
          </ac:spMkLst>
        </pc:spChg>
        <pc:spChg chg="add del mod">
          <ac:chgData name="Beth" userId="bd08b5aa-02b2-43fc-b15c-eeea7517ad71" providerId="ADAL" clId="{A54DE060-65E8-41FA-95E9-C22776B8ABAA}" dt="2020-10-29T17:59:22.091" v="3046" actId="478"/>
          <ac:spMkLst>
            <pc:docMk/>
            <pc:sldMk cId="3874002449" sldId="379"/>
            <ac:spMk id="11" creationId="{0EA55FAE-A610-4632-BF51-1D68274A77E5}"/>
          </ac:spMkLst>
        </pc:spChg>
        <pc:spChg chg="mod ord">
          <ac:chgData name="Beth" userId="bd08b5aa-02b2-43fc-b15c-eeea7517ad71" providerId="ADAL" clId="{A54DE060-65E8-41FA-95E9-C22776B8ABAA}" dt="2020-10-29T18:38:59.214" v="3080" actId="1076"/>
          <ac:spMkLst>
            <pc:docMk/>
            <pc:sldMk cId="3874002449" sldId="379"/>
            <ac:spMk id="33" creationId="{82AA190C-23F7-42EB-A377-9D58CA2D07D7}"/>
          </ac:spMkLst>
        </pc:spChg>
        <pc:spChg chg="del mod">
          <ac:chgData name="Beth" userId="bd08b5aa-02b2-43fc-b15c-eeea7517ad71" providerId="ADAL" clId="{A54DE060-65E8-41FA-95E9-C22776B8ABAA}" dt="2020-10-29T17:59:53.323" v="3047" actId="478"/>
          <ac:spMkLst>
            <pc:docMk/>
            <pc:sldMk cId="3874002449" sldId="379"/>
            <ac:spMk id="40" creationId="{7F668DA5-2B69-488D-B93D-0CE78238B098}"/>
          </ac:spMkLst>
        </pc:spChg>
        <pc:spChg chg="del mod">
          <ac:chgData name="Beth" userId="bd08b5aa-02b2-43fc-b15c-eeea7517ad71" providerId="ADAL" clId="{A54DE060-65E8-41FA-95E9-C22776B8ABAA}" dt="2020-10-29T17:59:53.323" v="3047" actId="478"/>
          <ac:spMkLst>
            <pc:docMk/>
            <pc:sldMk cId="3874002449" sldId="379"/>
            <ac:spMk id="43" creationId="{897F6C7D-4E13-401A-A382-842756280D34}"/>
          </ac:spMkLst>
        </pc:spChg>
        <pc:spChg chg="del mod">
          <ac:chgData name="Beth" userId="bd08b5aa-02b2-43fc-b15c-eeea7517ad71" providerId="ADAL" clId="{A54DE060-65E8-41FA-95E9-C22776B8ABAA}" dt="2020-10-29T17:59:53.323" v="3047" actId="478"/>
          <ac:spMkLst>
            <pc:docMk/>
            <pc:sldMk cId="3874002449" sldId="379"/>
            <ac:spMk id="45" creationId="{9B15560B-6DEC-46F8-A40B-B46017499999}"/>
          </ac:spMkLst>
        </pc:spChg>
        <pc:spChg chg="del mod">
          <ac:chgData name="Beth" userId="bd08b5aa-02b2-43fc-b15c-eeea7517ad71" providerId="ADAL" clId="{A54DE060-65E8-41FA-95E9-C22776B8ABAA}" dt="2020-10-29T17:59:53.323" v="3047" actId="478"/>
          <ac:spMkLst>
            <pc:docMk/>
            <pc:sldMk cId="3874002449" sldId="379"/>
            <ac:spMk id="47" creationId="{7E740833-2D49-42DE-B7AA-73F5918B629A}"/>
          </ac:spMkLst>
        </pc:spChg>
        <pc:spChg chg="mod">
          <ac:chgData name="Beth" userId="bd08b5aa-02b2-43fc-b15c-eeea7517ad71" providerId="ADAL" clId="{A54DE060-65E8-41FA-95E9-C22776B8ABAA}" dt="2020-10-29T18:48:07.572" v="3145" actId="207"/>
          <ac:spMkLst>
            <pc:docMk/>
            <pc:sldMk cId="3874002449" sldId="379"/>
            <ac:spMk id="49" creationId="{C283E119-41F3-431F-B065-F410CEA17E65}"/>
          </ac:spMkLst>
        </pc:spChg>
        <pc:spChg chg="mod">
          <ac:chgData name="Beth" userId="bd08b5aa-02b2-43fc-b15c-eeea7517ad71" providerId="ADAL" clId="{A54DE060-65E8-41FA-95E9-C22776B8ABAA}" dt="2020-10-29T18:01:27.894" v="3071" actId="1076"/>
          <ac:spMkLst>
            <pc:docMk/>
            <pc:sldMk cId="3874002449" sldId="379"/>
            <ac:spMk id="51" creationId="{A4DE73EE-8695-45D9-9DC8-B92C71662D4D}"/>
          </ac:spMkLst>
        </pc:spChg>
        <pc:grpChg chg="del">
          <ac:chgData name="Beth" userId="bd08b5aa-02b2-43fc-b15c-eeea7517ad71" providerId="ADAL" clId="{A54DE060-65E8-41FA-95E9-C22776B8ABAA}" dt="2020-10-29T17:59:54.696" v="3048" actId="478"/>
          <ac:grpSpMkLst>
            <pc:docMk/>
            <pc:sldMk cId="3874002449" sldId="379"/>
            <ac:grpSpMk id="52" creationId="{B8467A2F-250F-4D9F-B5A4-953DA61849E0}"/>
          </ac:grpSpMkLst>
        </pc:grpChg>
      </pc:sldChg>
      <pc:sldChg chg="addSp delSp modSp add del mod ord modClrScheme chgLayout">
        <pc:chgData name="Beth" userId="bd08b5aa-02b2-43fc-b15c-eeea7517ad71" providerId="ADAL" clId="{A54DE060-65E8-41FA-95E9-C22776B8ABAA}" dt="2020-10-30T22:12:43.046" v="6790" actId="6549"/>
        <pc:sldMkLst>
          <pc:docMk/>
          <pc:sldMk cId="4108833953" sldId="1651"/>
        </pc:sldMkLst>
        <pc:spChg chg="mod ord">
          <ac:chgData name="Beth" userId="bd08b5aa-02b2-43fc-b15c-eeea7517ad71" providerId="ADAL" clId="{A54DE060-65E8-41FA-95E9-C22776B8ABAA}" dt="2020-10-28T17:03:01.234" v="1458" actId="700"/>
          <ac:spMkLst>
            <pc:docMk/>
            <pc:sldMk cId="4108833953" sldId="1651"/>
            <ac:spMk id="2" creationId="{C8F2705D-A411-4EF0-A5BE-46CE2AD87092}"/>
          </ac:spMkLst>
        </pc:spChg>
        <pc:spChg chg="mod ord">
          <ac:chgData name="Beth" userId="bd08b5aa-02b2-43fc-b15c-eeea7517ad71" providerId="ADAL" clId="{A54DE060-65E8-41FA-95E9-C22776B8ABAA}" dt="2020-10-30T22:12:43.046" v="6790" actId="6549"/>
          <ac:spMkLst>
            <pc:docMk/>
            <pc:sldMk cId="4108833953" sldId="1651"/>
            <ac:spMk id="3" creationId="{5B7D50C7-0A02-4282-8F11-39622E7F512A}"/>
          </ac:spMkLst>
        </pc:spChg>
        <pc:picChg chg="add del mod">
          <ac:chgData name="Beth" userId="bd08b5aa-02b2-43fc-b15c-eeea7517ad71" providerId="ADAL" clId="{A54DE060-65E8-41FA-95E9-C22776B8ABAA}" dt="2020-10-30T22:12:40.898" v="6789" actId="478"/>
          <ac:picMkLst>
            <pc:docMk/>
            <pc:sldMk cId="4108833953" sldId="1651"/>
            <ac:picMk id="5" creationId="{A2E3BC5B-CEAC-4F40-9F01-43F774FE7019}"/>
          </ac:picMkLst>
        </pc:picChg>
      </pc:sldChg>
      <pc:sldChg chg="add del mod modShow">
        <pc:chgData name="Beth" userId="bd08b5aa-02b2-43fc-b15c-eeea7517ad71" providerId="ADAL" clId="{A54DE060-65E8-41FA-95E9-C22776B8ABAA}" dt="2020-10-30T22:52:43.527" v="7093" actId="47"/>
        <pc:sldMkLst>
          <pc:docMk/>
          <pc:sldMk cId="3914408785" sldId="2076136921"/>
        </pc:sldMkLst>
      </pc:sldChg>
      <pc:sldChg chg="addSp delSp modSp add mod modTransition modClrScheme modAnim chgLayout modNotesTx">
        <pc:chgData name="Beth" userId="bd08b5aa-02b2-43fc-b15c-eeea7517ad71" providerId="ADAL" clId="{A54DE060-65E8-41FA-95E9-C22776B8ABAA}" dt="2020-10-30T22:57:16.778" v="7109" actId="1076"/>
        <pc:sldMkLst>
          <pc:docMk/>
          <pc:sldMk cId="333888718" sldId="2076136922"/>
        </pc:sldMkLst>
        <pc:spChg chg="del mod">
          <ac:chgData name="Beth" userId="bd08b5aa-02b2-43fc-b15c-eeea7517ad71" providerId="ADAL" clId="{A54DE060-65E8-41FA-95E9-C22776B8ABAA}" dt="2020-10-28T16:09:48.572" v="582"/>
          <ac:spMkLst>
            <pc:docMk/>
            <pc:sldMk cId="333888718" sldId="2076136922"/>
            <ac:spMk id="2" creationId="{DB42DEF8-773D-4E3F-B482-1107DBEB9AF4}"/>
          </ac:spMkLst>
        </pc:spChg>
        <pc:spChg chg="add mod ord">
          <ac:chgData name="Beth" userId="bd08b5aa-02b2-43fc-b15c-eeea7517ad71" providerId="ADAL" clId="{A54DE060-65E8-41FA-95E9-C22776B8ABAA}" dt="2020-10-30T00:57:26.997" v="4933" actId="1076"/>
          <ac:spMkLst>
            <pc:docMk/>
            <pc:sldMk cId="333888718" sldId="2076136922"/>
            <ac:spMk id="3" creationId="{5C841467-4263-4B2E-AEAB-C1D8335EC2A6}"/>
          </ac:spMkLst>
        </pc:spChg>
        <pc:spChg chg="mod">
          <ac:chgData name="Beth" userId="bd08b5aa-02b2-43fc-b15c-eeea7517ad71" providerId="ADAL" clId="{A54DE060-65E8-41FA-95E9-C22776B8ABAA}" dt="2020-10-29T23:00:15.282" v="3290" actId="1076"/>
          <ac:spMkLst>
            <pc:docMk/>
            <pc:sldMk cId="333888718" sldId="2076136922"/>
            <ac:spMk id="5" creationId="{1CA387C0-F0C9-4675-9CD4-A398BCA3A308}"/>
          </ac:spMkLst>
        </pc:spChg>
        <pc:spChg chg="add del mod">
          <ac:chgData name="Beth" userId="bd08b5aa-02b2-43fc-b15c-eeea7517ad71" providerId="ADAL" clId="{A54DE060-65E8-41FA-95E9-C22776B8ABAA}" dt="2020-10-29T22:59:59.796" v="3289" actId="478"/>
          <ac:spMkLst>
            <pc:docMk/>
            <pc:sldMk cId="333888718" sldId="2076136922"/>
            <ac:spMk id="11" creationId="{177C81CE-611B-4372-B6D8-F43458FCE201}"/>
          </ac:spMkLst>
        </pc:spChg>
        <pc:spChg chg="add del mod">
          <ac:chgData name="Beth" userId="bd08b5aa-02b2-43fc-b15c-eeea7517ad71" providerId="ADAL" clId="{A54DE060-65E8-41FA-95E9-C22776B8ABAA}" dt="2020-10-29T16:58:45.583" v="1828" actId="22"/>
          <ac:spMkLst>
            <pc:docMk/>
            <pc:sldMk cId="333888718" sldId="2076136922"/>
            <ac:spMk id="17" creationId="{5B63029C-DD60-4CA9-94DF-4C85202DB3D4}"/>
          </ac:spMkLst>
        </pc:spChg>
        <pc:grpChg chg="del topLvl">
          <ac:chgData name="Beth" userId="bd08b5aa-02b2-43fc-b15c-eeea7517ad71" providerId="ADAL" clId="{A54DE060-65E8-41FA-95E9-C22776B8ABAA}" dt="2020-10-29T16:55:56.340" v="1764" actId="165"/>
          <ac:grpSpMkLst>
            <pc:docMk/>
            <pc:sldMk cId="333888718" sldId="2076136922"/>
            <ac:grpSpMk id="6" creationId="{761AED23-7372-4F78-BCC5-A896062EFC06}"/>
          </ac:grpSpMkLst>
        </pc:grpChg>
        <pc:grpChg chg="del mod topLvl">
          <ac:chgData name="Beth" userId="bd08b5aa-02b2-43fc-b15c-eeea7517ad71" providerId="ADAL" clId="{A54DE060-65E8-41FA-95E9-C22776B8ABAA}" dt="2020-10-29T16:56:01.376" v="1765" actId="165"/>
          <ac:grpSpMkLst>
            <pc:docMk/>
            <pc:sldMk cId="333888718" sldId="2076136922"/>
            <ac:grpSpMk id="8" creationId="{E6DA6273-4983-4879-BD1F-D48B286EC534}"/>
          </ac:grpSpMkLst>
        </pc:grpChg>
        <pc:grpChg chg="del mod">
          <ac:chgData name="Beth" userId="bd08b5aa-02b2-43fc-b15c-eeea7517ad71" providerId="ADAL" clId="{A54DE060-65E8-41FA-95E9-C22776B8ABAA}" dt="2020-10-29T16:55:51.116" v="1763" actId="478"/>
          <ac:grpSpMkLst>
            <pc:docMk/>
            <pc:sldMk cId="333888718" sldId="2076136922"/>
            <ac:grpSpMk id="10" creationId="{09FC2B9B-1BB3-4DB8-801F-1DED2318798F}"/>
          </ac:grpSpMkLst>
        </pc:grpChg>
        <pc:grpChg chg="add mod">
          <ac:chgData name="Beth" userId="bd08b5aa-02b2-43fc-b15c-eeea7517ad71" providerId="ADAL" clId="{A54DE060-65E8-41FA-95E9-C22776B8ABAA}" dt="2020-10-30T22:57:10.889" v="7108" actId="1076"/>
          <ac:grpSpMkLst>
            <pc:docMk/>
            <pc:sldMk cId="333888718" sldId="2076136922"/>
            <ac:grpSpMk id="19" creationId="{64101539-145F-4670-8C1B-DF7E57C1EA6C}"/>
          </ac:grpSpMkLst>
        </pc:grpChg>
        <pc:picChg chg="mod topLvl">
          <ac:chgData name="Beth" userId="bd08b5aa-02b2-43fc-b15c-eeea7517ad71" providerId="ADAL" clId="{A54DE060-65E8-41FA-95E9-C22776B8ABAA}" dt="2020-10-30T22:56:39.364" v="7101" actId="465"/>
          <ac:picMkLst>
            <pc:docMk/>
            <pc:sldMk cId="333888718" sldId="2076136922"/>
            <ac:picMk id="4" creationId="{982BC2E4-644C-4B6A-8293-4D9C306FD0AB}"/>
          </ac:picMkLst>
        </pc:picChg>
        <pc:picChg chg="del mod topLvl">
          <ac:chgData name="Beth" userId="bd08b5aa-02b2-43fc-b15c-eeea7517ad71" providerId="ADAL" clId="{A54DE060-65E8-41FA-95E9-C22776B8ABAA}" dt="2020-10-29T16:55:51.116" v="1763" actId="478"/>
          <ac:picMkLst>
            <pc:docMk/>
            <pc:sldMk cId="333888718" sldId="2076136922"/>
            <ac:picMk id="7" creationId="{9713E267-F552-4CEB-82A8-E10807E578C7}"/>
          </ac:picMkLst>
        </pc:picChg>
        <pc:picChg chg="mod topLvl">
          <ac:chgData name="Beth" userId="bd08b5aa-02b2-43fc-b15c-eeea7517ad71" providerId="ADAL" clId="{A54DE060-65E8-41FA-95E9-C22776B8ABAA}" dt="2020-10-30T22:55:26.038" v="7094" actId="552"/>
          <ac:picMkLst>
            <pc:docMk/>
            <pc:sldMk cId="333888718" sldId="2076136922"/>
            <ac:picMk id="9" creationId="{FD3DA751-564F-4846-9EDB-8C006833B16A}"/>
          </ac:picMkLst>
        </pc:picChg>
        <pc:picChg chg="add mod">
          <ac:chgData name="Beth" userId="bd08b5aa-02b2-43fc-b15c-eeea7517ad71" providerId="ADAL" clId="{A54DE060-65E8-41FA-95E9-C22776B8ABAA}" dt="2020-10-30T22:56:40.587" v="7104" actId="1076"/>
          <ac:picMkLst>
            <pc:docMk/>
            <pc:sldMk cId="333888718" sldId="2076136922"/>
            <ac:picMk id="12" creationId="{5638ED89-6F8A-4DE7-9CAB-B4F7C10431AA}"/>
          </ac:picMkLst>
        </pc:picChg>
        <pc:picChg chg="add del mod">
          <ac:chgData name="Beth" userId="bd08b5aa-02b2-43fc-b15c-eeea7517ad71" providerId="ADAL" clId="{A54DE060-65E8-41FA-95E9-C22776B8ABAA}" dt="2020-10-29T22:57:21.830" v="3215" actId="478"/>
          <ac:picMkLst>
            <pc:docMk/>
            <pc:sldMk cId="333888718" sldId="2076136922"/>
            <ac:picMk id="15" creationId="{E17390FD-7895-4AD7-B4F4-30D7ABABB90A}"/>
          </ac:picMkLst>
        </pc:picChg>
        <pc:picChg chg="add mod">
          <ac:chgData name="Beth" userId="bd08b5aa-02b2-43fc-b15c-eeea7517ad71" providerId="ADAL" clId="{A54DE060-65E8-41FA-95E9-C22776B8ABAA}" dt="2020-10-30T22:56:40.003" v="7103" actId="1076"/>
          <ac:picMkLst>
            <pc:docMk/>
            <pc:sldMk cId="333888718" sldId="2076136922"/>
            <ac:picMk id="18" creationId="{342E51E7-B0B5-4CE7-9B0E-EC50395296C6}"/>
          </ac:picMkLst>
        </pc:picChg>
        <pc:picChg chg="mod topLvl">
          <ac:chgData name="Beth" userId="bd08b5aa-02b2-43fc-b15c-eeea7517ad71" providerId="ADAL" clId="{A54DE060-65E8-41FA-95E9-C22776B8ABAA}" dt="2020-10-30T22:56:39.364" v="7101" actId="465"/>
          <ac:picMkLst>
            <pc:docMk/>
            <pc:sldMk cId="333888718" sldId="2076136922"/>
            <ac:picMk id="23" creationId="{035E77C0-7D8E-42FD-AB54-89AE4D0EAE9A}"/>
          </ac:picMkLst>
        </pc:picChg>
        <pc:picChg chg="mod topLvl">
          <ac:chgData name="Beth" userId="bd08b5aa-02b2-43fc-b15c-eeea7517ad71" providerId="ADAL" clId="{A54DE060-65E8-41FA-95E9-C22776B8ABAA}" dt="2020-10-30T22:56:40.003" v="7103" actId="1076"/>
          <ac:picMkLst>
            <pc:docMk/>
            <pc:sldMk cId="333888718" sldId="2076136922"/>
            <ac:picMk id="25" creationId="{DCE67F6C-4871-4B73-BB35-91535084B2C0}"/>
          </ac:picMkLst>
        </pc:picChg>
        <pc:picChg chg="mod topLvl">
          <ac:chgData name="Beth" userId="bd08b5aa-02b2-43fc-b15c-eeea7517ad71" providerId="ADAL" clId="{A54DE060-65E8-41FA-95E9-C22776B8ABAA}" dt="2020-10-30T22:57:16.778" v="7109" actId="1076"/>
          <ac:picMkLst>
            <pc:docMk/>
            <pc:sldMk cId="333888718" sldId="2076136922"/>
            <ac:picMk id="32" creationId="{76C9C57D-D2AD-411A-89CE-0A30EBC990E2}"/>
          </ac:picMkLst>
        </pc:picChg>
      </pc:sldChg>
      <pc:sldChg chg="addSp delSp modSp add del mod setBg modClrScheme chgLayout">
        <pc:chgData name="Beth" userId="bd08b5aa-02b2-43fc-b15c-eeea7517ad71" providerId="ADAL" clId="{A54DE060-65E8-41FA-95E9-C22776B8ABAA}" dt="2020-10-30T21:45:09.414" v="6758" actId="478"/>
        <pc:sldMkLst>
          <pc:docMk/>
          <pc:sldMk cId="2499894766" sldId="2076137261"/>
        </pc:sldMkLst>
        <pc:spChg chg="add del mod">
          <ac:chgData name="Beth" userId="bd08b5aa-02b2-43fc-b15c-eeea7517ad71" providerId="ADAL" clId="{A54DE060-65E8-41FA-95E9-C22776B8ABAA}" dt="2020-10-30T21:45:09.414" v="6758" actId="478"/>
          <ac:spMkLst>
            <pc:docMk/>
            <pc:sldMk cId="2499894766" sldId="2076137261"/>
            <ac:spMk id="2" creationId="{86E3E2CC-47F0-4722-BC4E-BB4BAAA20BF4}"/>
          </ac:spMkLst>
        </pc:spChg>
        <pc:spChg chg="mod ord">
          <ac:chgData name="Beth" userId="bd08b5aa-02b2-43fc-b15c-eeea7517ad71" providerId="ADAL" clId="{A54DE060-65E8-41FA-95E9-C22776B8ABAA}" dt="2020-10-28T16:25:40.390" v="1168" actId="20577"/>
          <ac:spMkLst>
            <pc:docMk/>
            <pc:sldMk cId="2499894766" sldId="2076137261"/>
            <ac:spMk id="11" creationId="{13B46CF0-815A-415E-B932-A30BAF381D89}"/>
          </ac:spMkLst>
        </pc:spChg>
        <pc:spChg chg="del">
          <ac:chgData name="Beth" userId="bd08b5aa-02b2-43fc-b15c-eeea7517ad71" providerId="ADAL" clId="{A54DE060-65E8-41FA-95E9-C22776B8ABAA}" dt="2020-10-28T16:01:57.959" v="469" actId="478"/>
          <ac:spMkLst>
            <pc:docMk/>
            <pc:sldMk cId="2499894766" sldId="2076137261"/>
            <ac:spMk id="17" creationId="{9857DAFF-CE45-439C-8E07-E0C5F3B77EAD}"/>
          </ac:spMkLst>
        </pc:spChg>
        <pc:spChg chg="mod ord">
          <ac:chgData name="Beth" userId="bd08b5aa-02b2-43fc-b15c-eeea7517ad71" providerId="ADAL" clId="{A54DE060-65E8-41FA-95E9-C22776B8ABAA}" dt="2020-10-28T16:25:30.829" v="1164" actId="2711"/>
          <ac:spMkLst>
            <pc:docMk/>
            <pc:sldMk cId="2499894766" sldId="2076137261"/>
            <ac:spMk id="33" creationId="{82AA190C-23F7-42EB-A377-9D58CA2D07D7}"/>
          </ac:spMkLst>
        </pc:spChg>
        <pc:graphicFrameChg chg="del">
          <ac:chgData name="Beth" userId="bd08b5aa-02b2-43fc-b15c-eeea7517ad71" providerId="ADAL" clId="{A54DE060-65E8-41FA-95E9-C22776B8ABAA}" dt="2020-10-28T16:01:52.542" v="467" actId="478"/>
          <ac:graphicFrameMkLst>
            <pc:docMk/>
            <pc:sldMk cId="2499894766" sldId="2076137261"/>
            <ac:graphicFrameMk id="2" creationId="{5824C207-F4F9-4E02-97D8-2ECD85CF471E}"/>
          </ac:graphicFrameMkLst>
        </pc:graphicFrameChg>
        <pc:graphicFrameChg chg="del">
          <ac:chgData name="Beth" userId="bd08b5aa-02b2-43fc-b15c-eeea7517ad71" providerId="ADAL" clId="{A54DE060-65E8-41FA-95E9-C22776B8ABAA}" dt="2020-10-28T16:01:55.047" v="468" actId="478"/>
          <ac:graphicFrameMkLst>
            <pc:docMk/>
            <pc:sldMk cId="2499894766" sldId="2076137261"/>
            <ac:graphicFrameMk id="3" creationId="{A2F3AC12-F2F5-4EA2-BDD9-48813C6FF27D}"/>
          </ac:graphicFrameMkLst>
        </pc:graphicFrameChg>
      </pc:sldChg>
      <pc:sldChg chg="addSp delSp modSp new mod modClrScheme chgLayout modNotesTx">
        <pc:chgData name="Beth" userId="bd08b5aa-02b2-43fc-b15c-eeea7517ad71" providerId="ADAL" clId="{A54DE060-65E8-41FA-95E9-C22776B8ABAA}" dt="2020-10-30T23:27:45.493" v="7690" actId="6549"/>
        <pc:sldMkLst>
          <pc:docMk/>
          <pc:sldMk cId="3727675087" sldId="2076137262"/>
        </pc:sldMkLst>
        <pc:spChg chg="mod ord">
          <ac:chgData name="Beth" userId="bd08b5aa-02b2-43fc-b15c-eeea7517ad71" providerId="ADAL" clId="{A54DE060-65E8-41FA-95E9-C22776B8ABAA}" dt="2020-10-30T00:56:41.424" v="4927" actId="20577"/>
          <ac:spMkLst>
            <pc:docMk/>
            <pc:sldMk cId="3727675087" sldId="2076137262"/>
            <ac:spMk id="2" creationId="{E23460E1-FA5D-495B-B38C-9729F8BC3CA7}"/>
          </ac:spMkLst>
        </pc:spChg>
        <pc:spChg chg="add mod ord">
          <ac:chgData name="Beth" userId="bd08b5aa-02b2-43fc-b15c-eeea7517ad71" providerId="ADAL" clId="{A54DE060-65E8-41FA-95E9-C22776B8ABAA}" dt="2020-10-30T00:49:28.656" v="4632" actId="20577"/>
          <ac:spMkLst>
            <pc:docMk/>
            <pc:sldMk cId="3727675087" sldId="2076137262"/>
            <ac:spMk id="3" creationId="{1538838F-A9BD-499B-ACEB-3FBFEBD6F2FF}"/>
          </ac:spMkLst>
        </pc:spChg>
        <pc:picChg chg="add del mod">
          <ac:chgData name="Beth" userId="bd08b5aa-02b2-43fc-b15c-eeea7517ad71" providerId="ADAL" clId="{A54DE060-65E8-41FA-95E9-C22776B8ABAA}" dt="2020-10-30T22:07:12.593" v="6771" actId="21"/>
          <ac:picMkLst>
            <pc:docMk/>
            <pc:sldMk cId="3727675087" sldId="2076137262"/>
            <ac:picMk id="5" creationId="{7EBBE12F-BE95-4515-88B6-440941B818C3}"/>
          </ac:picMkLst>
        </pc:picChg>
      </pc:sldChg>
      <pc:sldChg chg="addSp modSp new del mod modClrScheme chgLayout">
        <pc:chgData name="Beth" userId="bd08b5aa-02b2-43fc-b15c-eeea7517ad71" providerId="ADAL" clId="{A54DE060-65E8-41FA-95E9-C22776B8ABAA}" dt="2020-10-28T16:03:30.254" v="477" actId="47"/>
        <pc:sldMkLst>
          <pc:docMk/>
          <pc:sldMk cId="165263880" sldId="2076137263"/>
        </pc:sldMkLst>
        <pc:spChg chg="add mod">
          <ac:chgData name="Beth" userId="bd08b5aa-02b2-43fc-b15c-eeea7517ad71" providerId="ADAL" clId="{A54DE060-65E8-41FA-95E9-C22776B8ABAA}" dt="2020-10-28T16:03:27.419" v="476" actId="700"/>
          <ac:spMkLst>
            <pc:docMk/>
            <pc:sldMk cId="165263880" sldId="2076137263"/>
            <ac:spMk id="2" creationId="{F39B0081-E3A5-42CF-BE0F-8840BF588993}"/>
          </ac:spMkLst>
        </pc:spChg>
        <pc:spChg chg="add mod">
          <ac:chgData name="Beth" userId="bd08b5aa-02b2-43fc-b15c-eeea7517ad71" providerId="ADAL" clId="{A54DE060-65E8-41FA-95E9-C22776B8ABAA}" dt="2020-10-28T16:03:27.419" v="476" actId="700"/>
          <ac:spMkLst>
            <pc:docMk/>
            <pc:sldMk cId="165263880" sldId="2076137263"/>
            <ac:spMk id="3" creationId="{74B6BE7B-21D3-431C-AF52-5255B965B3C7}"/>
          </ac:spMkLst>
        </pc:spChg>
      </pc:sldChg>
      <pc:sldChg chg="modSp add del mod setBg modClrScheme chgLayout">
        <pc:chgData name="Beth" userId="bd08b5aa-02b2-43fc-b15c-eeea7517ad71" providerId="ADAL" clId="{A54DE060-65E8-41FA-95E9-C22776B8ABAA}" dt="2020-10-28T16:25:56.645" v="1169" actId="47"/>
        <pc:sldMkLst>
          <pc:docMk/>
          <pc:sldMk cId="970514001" sldId="2076137263"/>
        </pc:sldMkLst>
        <pc:spChg chg="mod ord">
          <ac:chgData name="Beth" userId="bd08b5aa-02b2-43fc-b15c-eeea7517ad71" providerId="ADAL" clId="{A54DE060-65E8-41FA-95E9-C22776B8ABAA}" dt="2020-10-28T16:06:01.120" v="486" actId="6549"/>
          <ac:spMkLst>
            <pc:docMk/>
            <pc:sldMk cId="970514001" sldId="2076137263"/>
            <ac:spMk id="11" creationId="{13B46CF0-815A-415E-B932-A30BAF381D89}"/>
          </ac:spMkLst>
        </pc:spChg>
        <pc:spChg chg="mod ord">
          <ac:chgData name="Beth" userId="bd08b5aa-02b2-43fc-b15c-eeea7517ad71" providerId="ADAL" clId="{A54DE060-65E8-41FA-95E9-C22776B8ABAA}" dt="2020-10-28T16:04:43.862" v="481" actId="700"/>
          <ac:spMkLst>
            <pc:docMk/>
            <pc:sldMk cId="970514001" sldId="2076137263"/>
            <ac:spMk id="33" creationId="{82AA190C-23F7-42EB-A377-9D58CA2D07D7}"/>
          </ac:spMkLst>
        </pc:spChg>
      </pc:sldChg>
      <pc:sldChg chg="addSp delSp modSp add mod ord modShow modNotesTx">
        <pc:chgData name="Beth" userId="bd08b5aa-02b2-43fc-b15c-eeea7517ad71" providerId="ADAL" clId="{A54DE060-65E8-41FA-95E9-C22776B8ABAA}" dt="2020-10-30T23:54:11.186" v="7704" actId="20577"/>
        <pc:sldMkLst>
          <pc:docMk/>
          <pc:sldMk cId="2830242648" sldId="2076137264"/>
        </pc:sldMkLst>
        <pc:spChg chg="add del mod">
          <ac:chgData name="Beth" userId="bd08b5aa-02b2-43fc-b15c-eeea7517ad71" providerId="ADAL" clId="{A54DE060-65E8-41FA-95E9-C22776B8ABAA}" dt="2020-10-30T23:15:55.931" v="7614" actId="478"/>
          <ac:spMkLst>
            <pc:docMk/>
            <pc:sldMk cId="2830242648" sldId="2076137264"/>
            <ac:spMk id="2" creationId="{37225F0F-8A2C-497F-8318-ECFB4E864005}"/>
          </ac:spMkLst>
        </pc:spChg>
        <pc:spChg chg="add del mod">
          <ac:chgData name="Beth" userId="bd08b5aa-02b2-43fc-b15c-eeea7517ad71" providerId="ADAL" clId="{A54DE060-65E8-41FA-95E9-C22776B8ABAA}" dt="2020-10-30T23:09:55.627" v="7320" actId="478"/>
          <ac:spMkLst>
            <pc:docMk/>
            <pc:sldMk cId="2830242648" sldId="2076137264"/>
            <ac:spMk id="6" creationId="{A82412A1-D705-4AB0-B51C-4385FB054453}"/>
          </ac:spMkLst>
        </pc:spChg>
        <pc:spChg chg="add del mod">
          <ac:chgData name="Beth" userId="bd08b5aa-02b2-43fc-b15c-eeea7517ad71" providerId="ADAL" clId="{A54DE060-65E8-41FA-95E9-C22776B8ABAA}" dt="2020-10-30T23:10:50.573" v="7329" actId="478"/>
          <ac:spMkLst>
            <pc:docMk/>
            <pc:sldMk cId="2830242648" sldId="2076137264"/>
            <ac:spMk id="9" creationId="{F04C3162-C903-49BE-9EDC-2DC33E0BC53C}"/>
          </ac:spMkLst>
        </pc:spChg>
        <pc:spChg chg="add mod">
          <ac:chgData name="Beth" userId="bd08b5aa-02b2-43fc-b15c-eeea7517ad71" providerId="ADAL" clId="{A54DE060-65E8-41FA-95E9-C22776B8ABAA}" dt="2020-10-30T23:18:10.483" v="7658" actId="164"/>
          <ac:spMkLst>
            <pc:docMk/>
            <pc:sldMk cId="2830242648" sldId="2076137264"/>
            <ac:spMk id="10" creationId="{922C1A82-B4F9-450E-AE4D-D46AC32E7E6D}"/>
          </ac:spMkLst>
        </pc:spChg>
        <pc:spChg chg="del mod">
          <ac:chgData name="Beth" userId="bd08b5aa-02b2-43fc-b15c-eeea7517ad71" providerId="ADAL" clId="{A54DE060-65E8-41FA-95E9-C22776B8ABAA}" dt="2020-10-30T23:10:48.945" v="7328" actId="478"/>
          <ac:spMkLst>
            <pc:docMk/>
            <pc:sldMk cId="2830242648" sldId="2076137264"/>
            <ac:spMk id="11" creationId="{13B46CF0-815A-415E-B932-A30BAF381D89}"/>
          </ac:spMkLst>
        </pc:spChg>
        <pc:spChg chg="add mod">
          <ac:chgData name="Beth" userId="bd08b5aa-02b2-43fc-b15c-eeea7517ad71" providerId="ADAL" clId="{A54DE060-65E8-41FA-95E9-C22776B8ABAA}" dt="2020-10-30T23:18:10.483" v="7658" actId="164"/>
          <ac:spMkLst>
            <pc:docMk/>
            <pc:sldMk cId="2830242648" sldId="2076137264"/>
            <ac:spMk id="12" creationId="{79D6F4AE-387D-45C5-AB54-2B962795672A}"/>
          </ac:spMkLst>
        </pc:spChg>
        <pc:spChg chg="add mod">
          <ac:chgData name="Beth" userId="bd08b5aa-02b2-43fc-b15c-eeea7517ad71" providerId="ADAL" clId="{A54DE060-65E8-41FA-95E9-C22776B8ABAA}" dt="2020-10-30T23:23:38.403" v="7674" actId="408"/>
          <ac:spMkLst>
            <pc:docMk/>
            <pc:sldMk cId="2830242648" sldId="2076137264"/>
            <ac:spMk id="15" creationId="{E54A5B87-A3FE-4C9F-BFDB-90B18AE0DF12}"/>
          </ac:spMkLst>
        </pc:spChg>
        <pc:spChg chg="add mod">
          <ac:chgData name="Beth" userId="bd08b5aa-02b2-43fc-b15c-eeea7517ad71" providerId="ADAL" clId="{A54DE060-65E8-41FA-95E9-C22776B8ABAA}" dt="2020-10-30T23:54:11.186" v="7704" actId="20577"/>
          <ac:spMkLst>
            <pc:docMk/>
            <pc:sldMk cId="2830242648" sldId="2076137264"/>
            <ac:spMk id="17" creationId="{C493CC34-56A4-4CB2-80EC-EEE3228034DC}"/>
          </ac:spMkLst>
        </pc:spChg>
        <pc:spChg chg="del mod">
          <ac:chgData name="Beth" userId="bd08b5aa-02b2-43fc-b15c-eeea7517ad71" providerId="ADAL" clId="{A54DE060-65E8-41FA-95E9-C22776B8ABAA}" dt="2020-10-30T23:09:53.672" v="7319" actId="478"/>
          <ac:spMkLst>
            <pc:docMk/>
            <pc:sldMk cId="2830242648" sldId="2076137264"/>
            <ac:spMk id="33" creationId="{82AA190C-23F7-42EB-A377-9D58CA2D07D7}"/>
          </ac:spMkLst>
        </pc:spChg>
        <pc:grpChg chg="add mod">
          <ac:chgData name="Beth" userId="bd08b5aa-02b2-43fc-b15c-eeea7517ad71" providerId="ADAL" clId="{A54DE060-65E8-41FA-95E9-C22776B8ABAA}" dt="2020-10-30T23:23:09.683" v="7667" actId="1076"/>
          <ac:grpSpMkLst>
            <pc:docMk/>
            <pc:sldMk cId="2830242648" sldId="2076137264"/>
            <ac:grpSpMk id="14" creationId="{26C61565-6C60-4AC5-81BE-D88DF5C55857}"/>
          </ac:grpSpMkLst>
        </pc:grpChg>
        <pc:picChg chg="add mod">
          <ac:chgData name="Beth" userId="bd08b5aa-02b2-43fc-b15c-eeea7517ad71" providerId="ADAL" clId="{A54DE060-65E8-41FA-95E9-C22776B8ABAA}" dt="2020-10-30T23:23:18.151" v="7670" actId="1076"/>
          <ac:picMkLst>
            <pc:docMk/>
            <pc:sldMk cId="2830242648" sldId="2076137264"/>
            <ac:picMk id="3" creationId="{CA757854-A5B7-456C-9BF9-81C4848D1F27}"/>
          </ac:picMkLst>
        </pc:picChg>
        <pc:picChg chg="add mod">
          <ac:chgData name="Beth" userId="bd08b5aa-02b2-43fc-b15c-eeea7517ad71" providerId="ADAL" clId="{A54DE060-65E8-41FA-95E9-C22776B8ABAA}" dt="2020-10-30T23:23:53.171" v="7677" actId="1076"/>
          <ac:picMkLst>
            <pc:docMk/>
            <pc:sldMk cId="2830242648" sldId="2076137264"/>
            <ac:picMk id="16" creationId="{2F8416AF-6EA4-4F25-8D5A-B30D2C5B33AF}"/>
          </ac:picMkLst>
        </pc:picChg>
      </pc:sldChg>
      <pc:sldChg chg="addSp modSp new del mod modClrScheme chgLayout">
        <pc:chgData name="Beth" userId="bd08b5aa-02b2-43fc-b15c-eeea7517ad71" providerId="ADAL" clId="{A54DE060-65E8-41FA-95E9-C22776B8ABAA}" dt="2020-10-29T17:10:54.578" v="2213" actId="47"/>
        <pc:sldMkLst>
          <pc:docMk/>
          <pc:sldMk cId="2893642053" sldId="2076137265"/>
        </pc:sldMkLst>
        <pc:spChg chg="add mod">
          <ac:chgData name="Beth" userId="bd08b5aa-02b2-43fc-b15c-eeea7517ad71" providerId="ADAL" clId="{A54DE060-65E8-41FA-95E9-C22776B8ABAA}" dt="2020-10-28T16:08:47.804" v="566" actId="20577"/>
          <ac:spMkLst>
            <pc:docMk/>
            <pc:sldMk cId="2893642053" sldId="2076137265"/>
            <ac:spMk id="2" creationId="{0361DBDD-0231-4729-9333-01FDE11ED7E4}"/>
          </ac:spMkLst>
        </pc:spChg>
        <pc:spChg chg="add mod">
          <ac:chgData name="Beth" userId="bd08b5aa-02b2-43fc-b15c-eeea7517ad71" providerId="ADAL" clId="{A54DE060-65E8-41FA-95E9-C22776B8ABAA}" dt="2020-10-28T16:08:44.787" v="557" actId="700"/>
          <ac:spMkLst>
            <pc:docMk/>
            <pc:sldMk cId="2893642053" sldId="2076137265"/>
            <ac:spMk id="3" creationId="{7DA472F1-A7D7-4DAA-BA26-BF2D4C4A9412}"/>
          </ac:spMkLst>
        </pc:spChg>
      </pc:sldChg>
      <pc:sldChg chg="modSp add mod">
        <pc:chgData name="Beth" userId="bd08b5aa-02b2-43fc-b15c-eeea7517ad71" providerId="ADAL" clId="{A54DE060-65E8-41FA-95E9-C22776B8ABAA}" dt="2020-10-28T16:15:20.091" v="645" actId="6549"/>
        <pc:sldMkLst>
          <pc:docMk/>
          <pc:sldMk cId="2149951389" sldId="2076137266"/>
        </pc:sldMkLst>
        <pc:spChg chg="mod">
          <ac:chgData name="Beth" userId="bd08b5aa-02b2-43fc-b15c-eeea7517ad71" providerId="ADAL" clId="{A54DE060-65E8-41FA-95E9-C22776B8ABAA}" dt="2020-10-28T16:15:20.091" v="645" actId="6549"/>
          <ac:spMkLst>
            <pc:docMk/>
            <pc:sldMk cId="2149951389" sldId="2076137266"/>
            <ac:spMk id="3" creationId="{C7FBA468-3EB7-2947-9916-1F08AD82F950}"/>
          </ac:spMkLst>
        </pc:spChg>
      </pc:sldChg>
      <pc:sldChg chg="modSp add mod ord">
        <pc:chgData name="Beth" userId="bd08b5aa-02b2-43fc-b15c-eeea7517ad71" providerId="ADAL" clId="{A54DE060-65E8-41FA-95E9-C22776B8ABAA}" dt="2020-10-30T19:52:17.502" v="5118" actId="6549"/>
        <pc:sldMkLst>
          <pc:docMk/>
          <pc:sldMk cId="1722549343" sldId="2076137267"/>
        </pc:sldMkLst>
        <pc:spChg chg="mod">
          <ac:chgData name="Beth" userId="bd08b5aa-02b2-43fc-b15c-eeea7517ad71" providerId="ADAL" clId="{A54DE060-65E8-41FA-95E9-C22776B8ABAA}" dt="2020-10-30T01:00:26.658" v="5041" actId="404"/>
          <ac:spMkLst>
            <pc:docMk/>
            <pc:sldMk cId="1722549343" sldId="2076137267"/>
            <ac:spMk id="4" creationId="{CADD991E-767D-FE4B-82AD-96DD0E4D1BDA}"/>
          </ac:spMkLst>
        </pc:spChg>
        <pc:spChg chg="mod">
          <ac:chgData name="Beth" userId="bd08b5aa-02b2-43fc-b15c-eeea7517ad71" providerId="ADAL" clId="{A54DE060-65E8-41FA-95E9-C22776B8ABAA}" dt="2020-10-30T19:52:17.502" v="5118" actId="6549"/>
          <ac:spMkLst>
            <pc:docMk/>
            <pc:sldMk cId="1722549343" sldId="2076137267"/>
            <ac:spMk id="5" creationId="{187A8007-73D4-B541-917C-A5A47C426617}"/>
          </ac:spMkLst>
        </pc:spChg>
      </pc:sldChg>
      <pc:sldChg chg="add del">
        <pc:chgData name="Beth" userId="bd08b5aa-02b2-43fc-b15c-eeea7517ad71" providerId="ADAL" clId="{A54DE060-65E8-41FA-95E9-C22776B8ABAA}" dt="2020-10-28T16:17:48.672" v="794" actId="47"/>
        <pc:sldMkLst>
          <pc:docMk/>
          <pc:sldMk cId="1754125973" sldId="2076137267"/>
        </pc:sldMkLst>
      </pc:sldChg>
      <pc:sldChg chg="add del">
        <pc:chgData name="Beth" userId="bd08b5aa-02b2-43fc-b15c-eeea7517ad71" providerId="ADAL" clId="{A54DE060-65E8-41FA-95E9-C22776B8ABAA}" dt="2020-10-28T16:17:59.816" v="796"/>
        <pc:sldMkLst>
          <pc:docMk/>
          <pc:sldMk cId="3990710686" sldId="2076137267"/>
        </pc:sldMkLst>
      </pc:sldChg>
      <pc:sldChg chg="addSp delSp modSp add mod modClrScheme chgLayout">
        <pc:chgData name="Beth" userId="bd08b5aa-02b2-43fc-b15c-eeea7517ad71" providerId="ADAL" clId="{A54DE060-65E8-41FA-95E9-C22776B8ABAA}" dt="2020-10-30T23:07:39.991" v="7305" actId="6549"/>
        <pc:sldMkLst>
          <pc:docMk/>
          <pc:sldMk cId="1528755367" sldId="2076137268"/>
        </pc:sldMkLst>
        <pc:spChg chg="mod ord">
          <ac:chgData name="Beth" userId="bd08b5aa-02b2-43fc-b15c-eeea7517ad71" providerId="ADAL" clId="{A54DE060-65E8-41FA-95E9-C22776B8ABAA}" dt="2020-10-28T17:05:16.340" v="1565" actId="700"/>
          <ac:spMkLst>
            <pc:docMk/>
            <pc:sldMk cId="1528755367" sldId="2076137268"/>
            <ac:spMk id="2" creationId="{C8F2705D-A411-4EF0-A5BE-46CE2AD87092}"/>
          </ac:spMkLst>
        </pc:spChg>
        <pc:spChg chg="mod ord">
          <ac:chgData name="Beth" userId="bd08b5aa-02b2-43fc-b15c-eeea7517ad71" providerId="ADAL" clId="{A54DE060-65E8-41FA-95E9-C22776B8ABAA}" dt="2020-10-30T23:07:39.991" v="7305" actId="6549"/>
          <ac:spMkLst>
            <pc:docMk/>
            <pc:sldMk cId="1528755367" sldId="2076137268"/>
            <ac:spMk id="3" creationId="{5B7D50C7-0A02-4282-8F11-39622E7F512A}"/>
          </ac:spMkLst>
        </pc:spChg>
        <pc:spChg chg="add del mod">
          <ac:chgData name="Beth" userId="bd08b5aa-02b2-43fc-b15c-eeea7517ad71" providerId="ADAL" clId="{A54DE060-65E8-41FA-95E9-C22776B8ABAA}" dt="2020-10-30T23:00:09.953" v="7114" actId="478"/>
          <ac:spMkLst>
            <pc:docMk/>
            <pc:sldMk cId="1528755367" sldId="2076137268"/>
            <ac:spMk id="5" creationId="{49457034-623B-4051-935A-8F3DECC4F350}"/>
          </ac:spMkLst>
        </pc:spChg>
        <pc:picChg chg="add del mod">
          <ac:chgData name="Beth" userId="bd08b5aa-02b2-43fc-b15c-eeea7517ad71" providerId="ADAL" clId="{A54DE060-65E8-41FA-95E9-C22776B8ABAA}" dt="2020-10-30T22:07:15.648" v="6774" actId="21"/>
          <ac:picMkLst>
            <pc:docMk/>
            <pc:sldMk cId="1528755367" sldId="2076137268"/>
            <ac:picMk id="7" creationId="{C892DC2F-277F-47AF-9627-84504C0D434E}"/>
          </ac:picMkLst>
        </pc:picChg>
      </pc:sldChg>
      <pc:sldChg chg="add del">
        <pc:chgData name="Beth" userId="bd08b5aa-02b2-43fc-b15c-eeea7517ad71" providerId="ADAL" clId="{A54DE060-65E8-41FA-95E9-C22776B8ABAA}" dt="2020-10-28T16:18:18.243" v="799"/>
        <pc:sldMkLst>
          <pc:docMk/>
          <pc:sldMk cId="3017821967" sldId="2076137268"/>
        </pc:sldMkLst>
      </pc:sldChg>
      <pc:sldChg chg="modSp add mod">
        <pc:chgData name="Beth" userId="bd08b5aa-02b2-43fc-b15c-eeea7517ad71" providerId="ADAL" clId="{A54DE060-65E8-41FA-95E9-C22776B8ABAA}" dt="2020-10-30T01:01:36.842" v="5117" actId="404"/>
        <pc:sldMkLst>
          <pc:docMk/>
          <pc:sldMk cId="1030285547" sldId="2076137269"/>
        </pc:sldMkLst>
        <pc:spChg chg="mod">
          <ac:chgData name="Beth" userId="bd08b5aa-02b2-43fc-b15c-eeea7517ad71" providerId="ADAL" clId="{A54DE060-65E8-41FA-95E9-C22776B8ABAA}" dt="2020-10-30T01:01:36.842" v="5117" actId="404"/>
          <ac:spMkLst>
            <pc:docMk/>
            <pc:sldMk cId="1030285547" sldId="2076137269"/>
            <ac:spMk id="4" creationId="{CADD991E-767D-FE4B-82AD-96DD0E4D1BDA}"/>
          </ac:spMkLst>
        </pc:spChg>
        <pc:spChg chg="mod">
          <ac:chgData name="Beth" userId="bd08b5aa-02b2-43fc-b15c-eeea7517ad71" providerId="ADAL" clId="{A54DE060-65E8-41FA-95E9-C22776B8ABAA}" dt="2020-10-28T17:05:25.363" v="1576" actId="20577"/>
          <ac:spMkLst>
            <pc:docMk/>
            <pc:sldMk cId="1030285547" sldId="2076137269"/>
            <ac:spMk id="5" creationId="{187A8007-73D4-B541-917C-A5A47C426617}"/>
          </ac:spMkLst>
        </pc:spChg>
      </pc:sldChg>
      <pc:sldChg chg="add del">
        <pc:chgData name="Beth" userId="bd08b5aa-02b2-43fc-b15c-eeea7517ad71" providerId="ADAL" clId="{A54DE060-65E8-41FA-95E9-C22776B8ABAA}" dt="2020-10-28T16:18:18.243" v="799"/>
        <pc:sldMkLst>
          <pc:docMk/>
          <pc:sldMk cId="2296363898" sldId="2076137269"/>
        </pc:sldMkLst>
      </pc:sldChg>
      <pc:sldChg chg="add del">
        <pc:chgData name="Beth" userId="bd08b5aa-02b2-43fc-b15c-eeea7517ad71" providerId="ADAL" clId="{A54DE060-65E8-41FA-95E9-C22776B8ABAA}" dt="2020-10-28T16:20:02.654" v="850"/>
        <pc:sldMkLst>
          <pc:docMk/>
          <pc:sldMk cId="1708176535" sldId="2076137270"/>
        </pc:sldMkLst>
      </pc:sldChg>
      <pc:sldChg chg="modSp add del mod ord">
        <pc:chgData name="Beth" userId="bd08b5aa-02b2-43fc-b15c-eeea7517ad71" providerId="ADAL" clId="{A54DE060-65E8-41FA-95E9-C22776B8ABAA}" dt="2020-10-30T21:02:18.901" v="5994" actId="47"/>
        <pc:sldMkLst>
          <pc:docMk/>
          <pc:sldMk cId="3089598313" sldId="2076137270"/>
        </pc:sldMkLst>
        <pc:spChg chg="mod">
          <ac:chgData name="Beth" userId="bd08b5aa-02b2-43fc-b15c-eeea7517ad71" providerId="ADAL" clId="{A54DE060-65E8-41FA-95E9-C22776B8ABAA}" dt="2020-10-30T20:57:31.278" v="5702" actId="21"/>
          <ac:spMkLst>
            <pc:docMk/>
            <pc:sldMk cId="3089598313" sldId="2076137270"/>
            <ac:spMk id="2" creationId="{C8F2705D-A411-4EF0-A5BE-46CE2AD87092}"/>
          </ac:spMkLst>
        </pc:spChg>
        <pc:spChg chg="mod">
          <ac:chgData name="Beth" userId="bd08b5aa-02b2-43fc-b15c-eeea7517ad71" providerId="ADAL" clId="{A54DE060-65E8-41FA-95E9-C22776B8ABAA}" dt="2020-10-30T20:59:49.154" v="5819" actId="20577"/>
          <ac:spMkLst>
            <pc:docMk/>
            <pc:sldMk cId="3089598313" sldId="2076137270"/>
            <ac:spMk id="3" creationId="{5B7D50C7-0A02-4282-8F11-39622E7F512A}"/>
          </ac:spMkLst>
        </pc:spChg>
      </pc:sldChg>
      <pc:sldChg chg="modSp add mod ord">
        <pc:chgData name="Beth" userId="bd08b5aa-02b2-43fc-b15c-eeea7517ad71" providerId="ADAL" clId="{A54DE060-65E8-41FA-95E9-C22776B8ABAA}" dt="2020-10-30T00:59:37.013" v="5003" actId="404"/>
        <pc:sldMkLst>
          <pc:docMk/>
          <pc:sldMk cId="590733793" sldId="2076137271"/>
        </pc:sldMkLst>
        <pc:spChg chg="mod">
          <ac:chgData name="Beth" userId="bd08b5aa-02b2-43fc-b15c-eeea7517ad71" providerId="ADAL" clId="{A54DE060-65E8-41FA-95E9-C22776B8ABAA}" dt="2020-10-30T00:59:37.013" v="5003" actId="404"/>
          <ac:spMkLst>
            <pc:docMk/>
            <pc:sldMk cId="590733793" sldId="2076137271"/>
            <ac:spMk id="4" creationId="{CADD991E-767D-FE4B-82AD-96DD0E4D1BDA}"/>
          </ac:spMkLst>
        </pc:spChg>
        <pc:spChg chg="mod">
          <ac:chgData name="Beth" userId="bd08b5aa-02b2-43fc-b15c-eeea7517ad71" providerId="ADAL" clId="{A54DE060-65E8-41FA-95E9-C22776B8ABAA}" dt="2020-10-28T17:00:52.079" v="1446" actId="20577"/>
          <ac:spMkLst>
            <pc:docMk/>
            <pc:sldMk cId="590733793" sldId="2076137271"/>
            <ac:spMk id="5" creationId="{187A8007-73D4-B541-917C-A5A47C426617}"/>
          </ac:spMkLst>
        </pc:spChg>
      </pc:sldChg>
      <pc:sldChg chg="add del">
        <pc:chgData name="Beth" userId="bd08b5aa-02b2-43fc-b15c-eeea7517ad71" providerId="ADAL" clId="{A54DE060-65E8-41FA-95E9-C22776B8ABAA}" dt="2020-10-28T16:20:02.654" v="850"/>
        <pc:sldMkLst>
          <pc:docMk/>
          <pc:sldMk cId="2743135450" sldId="2076137271"/>
        </pc:sldMkLst>
      </pc:sldChg>
      <pc:sldChg chg="modSp new mod">
        <pc:chgData name="Beth" userId="bd08b5aa-02b2-43fc-b15c-eeea7517ad71" providerId="ADAL" clId="{A54DE060-65E8-41FA-95E9-C22776B8ABAA}" dt="2020-10-30T00:56:35.872" v="4923" actId="20577"/>
        <pc:sldMkLst>
          <pc:docMk/>
          <pc:sldMk cId="1908894658" sldId="2076137272"/>
        </pc:sldMkLst>
        <pc:spChg chg="mod">
          <ac:chgData name="Beth" userId="bd08b5aa-02b2-43fc-b15c-eeea7517ad71" providerId="ADAL" clId="{A54DE060-65E8-41FA-95E9-C22776B8ABAA}" dt="2020-10-30T00:56:35.872" v="4923" actId="20577"/>
          <ac:spMkLst>
            <pc:docMk/>
            <pc:sldMk cId="1908894658" sldId="2076137272"/>
            <ac:spMk id="2" creationId="{76C7DC4E-F26F-4353-AE59-BA82822F3A67}"/>
          </ac:spMkLst>
        </pc:spChg>
      </pc:sldChg>
      <pc:sldChg chg="new del">
        <pc:chgData name="Beth" userId="bd08b5aa-02b2-43fc-b15c-eeea7517ad71" providerId="ADAL" clId="{A54DE060-65E8-41FA-95E9-C22776B8ABAA}" dt="2020-10-28T16:26:19.723" v="1171" actId="47"/>
        <pc:sldMkLst>
          <pc:docMk/>
          <pc:sldMk cId="2606374179" sldId="2076137272"/>
        </pc:sldMkLst>
      </pc:sldChg>
      <pc:sldChg chg="new del">
        <pc:chgData name="Beth" userId="bd08b5aa-02b2-43fc-b15c-eeea7517ad71" providerId="ADAL" clId="{A54DE060-65E8-41FA-95E9-C22776B8ABAA}" dt="2020-10-28T16:26:32.015" v="1173" actId="47"/>
        <pc:sldMkLst>
          <pc:docMk/>
          <pc:sldMk cId="3132065166" sldId="2076137272"/>
        </pc:sldMkLst>
      </pc:sldChg>
      <pc:sldChg chg="addSp delSp modSp add mod">
        <pc:chgData name="Beth" userId="bd08b5aa-02b2-43fc-b15c-eeea7517ad71" providerId="ADAL" clId="{A54DE060-65E8-41FA-95E9-C22776B8ABAA}" dt="2020-10-30T22:07:14.147" v="6773" actId="22"/>
        <pc:sldMkLst>
          <pc:docMk/>
          <pc:sldMk cId="391987931" sldId="2076137273"/>
        </pc:sldMkLst>
        <pc:spChg chg="mod">
          <ac:chgData name="Beth" userId="bd08b5aa-02b2-43fc-b15c-eeea7517ad71" providerId="ADAL" clId="{A54DE060-65E8-41FA-95E9-C22776B8ABAA}" dt="2020-10-28T16:27:22.372" v="1215" actId="20577"/>
          <ac:spMkLst>
            <pc:docMk/>
            <pc:sldMk cId="391987931" sldId="2076137273"/>
            <ac:spMk id="2" creationId="{76C7DC4E-F26F-4353-AE59-BA82822F3A67}"/>
          </ac:spMkLst>
        </pc:spChg>
        <pc:picChg chg="add del mod">
          <ac:chgData name="Beth" userId="bd08b5aa-02b2-43fc-b15c-eeea7517ad71" providerId="ADAL" clId="{A54DE060-65E8-41FA-95E9-C22776B8ABAA}" dt="2020-10-30T22:07:14.147" v="6773" actId="22"/>
          <ac:picMkLst>
            <pc:docMk/>
            <pc:sldMk cId="391987931" sldId="2076137273"/>
            <ac:picMk id="5" creationId="{8EBD3B6D-0DCD-4843-9702-E5B13FE07F91}"/>
          </ac:picMkLst>
        </pc:picChg>
      </pc:sldChg>
      <pc:sldChg chg="add del">
        <pc:chgData name="Beth" userId="bd08b5aa-02b2-43fc-b15c-eeea7517ad71" providerId="ADAL" clId="{A54DE060-65E8-41FA-95E9-C22776B8ABAA}" dt="2020-10-28T16:27:17.711" v="1207"/>
        <pc:sldMkLst>
          <pc:docMk/>
          <pc:sldMk cId="1310449591" sldId="2076137273"/>
        </pc:sldMkLst>
      </pc:sldChg>
      <pc:sldChg chg="modSp add mod">
        <pc:chgData name="Beth" userId="bd08b5aa-02b2-43fc-b15c-eeea7517ad71" providerId="ADAL" clId="{A54DE060-65E8-41FA-95E9-C22776B8ABAA}" dt="2020-10-28T16:28:26.929" v="1229" actId="20577"/>
        <pc:sldMkLst>
          <pc:docMk/>
          <pc:sldMk cId="253898849" sldId="2076137274"/>
        </pc:sldMkLst>
        <pc:spChg chg="mod">
          <ac:chgData name="Beth" userId="bd08b5aa-02b2-43fc-b15c-eeea7517ad71" providerId="ADAL" clId="{A54DE060-65E8-41FA-95E9-C22776B8ABAA}" dt="2020-10-28T16:28:26.929" v="1229" actId="20577"/>
          <ac:spMkLst>
            <pc:docMk/>
            <pc:sldMk cId="253898849" sldId="2076137274"/>
            <ac:spMk id="2" creationId="{76C7DC4E-F26F-4353-AE59-BA82822F3A67}"/>
          </ac:spMkLst>
        </pc:spChg>
      </pc:sldChg>
      <pc:sldChg chg="add del">
        <pc:chgData name="Beth" userId="bd08b5aa-02b2-43fc-b15c-eeea7517ad71" providerId="ADAL" clId="{A54DE060-65E8-41FA-95E9-C22776B8ABAA}" dt="2020-10-28T16:27:38.799" v="1217"/>
        <pc:sldMkLst>
          <pc:docMk/>
          <pc:sldMk cId="3903979301" sldId="2076137274"/>
        </pc:sldMkLst>
      </pc:sldChg>
      <pc:sldChg chg="modSp new mod modShow">
        <pc:chgData name="Beth" userId="bd08b5aa-02b2-43fc-b15c-eeea7517ad71" providerId="ADAL" clId="{A54DE060-65E8-41FA-95E9-C22776B8ABAA}" dt="2020-10-30T22:25:48.841" v="6794" actId="729"/>
        <pc:sldMkLst>
          <pc:docMk/>
          <pc:sldMk cId="165523476" sldId="2076137275"/>
        </pc:sldMkLst>
        <pc:spChg chg="mod">
          <ac:chgData name="Beth" userId="bd08b5aa-02b2-43fc-b15c-eeea7517ad71" providerId="ADAL" clId="{A54DE060-65E8-41FA-95E9-C22776B8ABAA}" dt="2020-10-28T16:29:09.739" v="1264" actId="20577"/>
          <ac:spMkLst>
            <pc:docMk/>
            <pc:sldMk cId="165523476" sldId="2076137275"/>
            <ac:spMk id="2" creationId="{A5E32463-66DE-4706-966B-E960BA0C03C5}"/>
          </ac:spMkLst>
        </pc:spChg>
      </pc:sldChg>
      <pc:sldChg chg="addSp delSp modSp add mod modClrScheme chgLayout">
        <pc:chgData name="Beth" userId="bd08b5aa-02b2-43fc-b15c-eeea7517ad71" providerId="ADAL" clId="{A54DE060-65E8-41FA-95E9-C22776B8ABAA}" dt="2020-10-30T23:31:04.763" v="7692" actId="208"/>
        <pc:sldMkLst>
          <pc:docMk/>
          <pc:sldMk cId="1619354914" sldId="2076137276"/>
        </pc:sldMkLst>
        <pc:spChg chg="mod ord">
          <ac:chgData name="Beth" userId="bd08b5aa-02b2-43fc-b15c-eeea7517ad71" providerId="ADAL" clId="{A54DE060-65E8-41FA-95E9-C22776B8ABAA}" dt="2020-10-28T17:02:11.131" v="1453" actId="2711"/>
          <ac:spMkLst>
            <pc:docMk/>
            <pc:sldMk cId="1619354914" sldId="2076137276"/>
            <ac:spMk id="2" creationId="{F79125A5-219C-45C3-9DF3-A7FE37D73B8D}"/>
          </ac:spMkLst>
        </pc:spChg>
        <pc:spChg chg="add del mod ord">
          <ac:chgData name="Beth" userId="bd08b5aa-02b2-43fc-b15c-eeea7517ad71" providerId="ADAL" clId="{A54DE060-65E8-41FA-95E9-C22776B8ABAA}" dt="2020-10-28T17:01:49.366" v="1450" actId="478"/>
          <ac:spMkLst>
            <pc:docMk/>
            <pc:sldMk cId="1619354914" sldId="2076137276"/>
            <ac:spMk id="3" creationId="{681A0A0F-7678-40D1-BF86-C617274E2337}"/>
          </ac:spMkLst>
        </pc:spChg>
        <pc:spChg chg="mod">
          <ac:chgData name="Beth" userId="bd08b5aa-02b2-43fc-b15c-eeea7517ad71" providerId="ADAL" clId="{A54DE060-65E8-41FA-95E9-C22776B8ABAA}" dt="2020-10-28T17:02:06.301" v="1452" actId="2711"/>
          <ac:spMkLst>
            <pc:docMk/>
            <pc:sldMk cId="1619354914" sldId="2076137276"/>
            <ac:spMk id="5" creationId="{9B3FF205-236A-40A9-86E1-7C03EE4261C5}"/>
          </ac:spMkLst>
        </pc:spChg>
        <pc:spChg chg="mod">
          <ac:chgData name="Beth" userId="bd08b5aa-02b2-43fc-b15c-eeea7517ad71" providerId="ADAL" clId="{A54DE060-65E8-41FA-95E9-C22776B8ABAA}" dt="2020-10-28T17:01:59.669" v="1451" actId="2711"/>
          <ac:spMkLst>
            <pc:docMk/>
            <pc:sldMk cId="1619354914" sldId="2076137276"/>
            <ac:spMk id="6" creationId="{23B77FE1-3F11-4239-9F39-6F7BF00ABD95}"/>
          </ac:spMkLst>
        </pc:spChg>
        <pc:spChg chg="mod">
          <ac:chgData name="Beth" userId="bd08b5aa-02b2-43fc-b15c-eeea7517ad71" providerId="ADAL" clId="{A54DE060-65E8-41FA-95E9-C22776B8ABAA}" dt="2020-10-28T17:01:59.669" v="1451" actId="2711"/>
          <ac:spMkLst>
            <pc:docMk/>
            <pc:sldMk cId="1619354914" sldId="2076137276"/>
            <ac:spMk id="7" creationId="{8E976646-A1FB-4413-A1EB-B3D1D8ECA89A}"/>
          </ac:spMkLst>
        </pc:spChg>
        <pc:spChg chg="mod">
          <ac:chgData name="Beth" userId="bd08b5aa-02b2-43fc-b15c-eeea7517ad71" providerId="ADAL" clId="{A54DE060-65E8-41FA-95E9-C22776B8ABAA}" dt="2020-10-28T17:01:59.669" v="1451" actId="2711"/>
          <ac:spMkLst>
            <pc:docMk/>
            <pc:sldMk cId="1619354914" sldId="2076137276"/>
            <ac:spMk id="8" creationId="{FFBCBDAC-F5CD-43D4-9DEF-F7B78654D30C}"/>
          </ac:spMkLst>
        </pc:spChg>
        <pc:spChg chg="mod">
          <ac:chgData name="Beth" userId="bd08b5aa-02b2-43fc-b15c-eeea7517ad71" providerId="ADAL" clId="{A54DE060-65E8-41FA-95E9-C22776B8ABAA}" dt="2020-10-28T17:01:59.669" v="1451" actId="2711"/>
          <ac:spMkLst>
            <pc:docMk/>
            <pc:sldMk cId="1619354914" sldId="2076137276"/>
            <ac:spMk id="9" creationId="{63DC2226-3CDC-40BA-82C1-F3DF7D3A3CBF}"/>
          </ac:spMkLst>
        </pc:spChg>
        <pc:spChg chg="mod">
          <ac:chgData name="Beth" userId="bd08b5aa-02b2-43fc-b15c-eeea7517ad71" providerId="ADAL" clId="{A54DE060-65E8-41FA-95E9-C22776B8ABAA}" dt="2020-10-28T17:01:59.669" v="1451" actId="2711"/>
          <ac:spMkLst>
            <pc:docMk/>
            <pc:sldMk cId="1619354914" sldId="2076137276"/>
            <ac:spMk id="10" creationId="{BE97794D-B77E-4101-AC33-17F38430C18D}"/>
          </ac:spMkLst>
        </pc:spChg>
        <pc:spChg chg="mod">
          <ac:chgData name="Beth" userId="bd08b5aa-02b2-43fc-b15c-eeea7517ad71" providerId="ADAL" clId="{A54DE060-65E8-41FA-95E9-C22776B8ABAA}" dt="2020-10-28T17:02:19.220" v="1454" actId="207"/>
          <ac:spMkLst>
            <pc:docMk/>
            <pc:sldMk cId="1619354914" sldId="2076137276"/>
            <ac:spMk id="152" creationId="{F2462C31-B105-424C-A6F1-0CA8788DC4FF}"/>
          </ac:spMkLst>
        </pc:spChg>
        <pc:graphicFrameChg chg="mod">
          <ac:chgData name="Beth" userId="bd08b5aa-02b2-43fc-b15c-eeea7517ad71" providerId="ADAL" clId="{A54DE060-65E8-41FA-95E9-C22776B8ABAA}" dt="2020-10-28T17:02:29.677" v="1455" actId="207"/>
          <ac:graphicFrameMkLst>
            <pc:docMk/>
            <pc:sldMk cId="1619354914" sldId="2076137276"/>
            <ac:graphicFrameMk id="26" creationId="{EE839DEB-E217-40CF-AC4C-63111340D32D}"/>
          </ac:graphicFrameMkLst>
        </pc:graphicFrameChg>
        <pc:picChg chg="mod">
          <ac:chgData name="Beth" userId="bd08b5aa-02b2-43fc-b15c-eeea7517ad71" providerId="ADAL" clId="{A54DE060-65E8-41FA-95E9-C22776B8ABAA}" dt="2020-10-28T17:02:44.197" v="1457" actId="207"/>
          <ac:picMkLst>
            <pc:docMk/>
            <pc:sldMk cId="1619354914" sldId="2076137276"/>
            <ac:picMk id="149" creationId="{F250779F-5922-4BDA-84F1-90DD74132F41}"/>
          </ac:picMkLst>
        </pc:picChg>
        <pc:cxnChg chg="mod">
          <ac:chgData name="Beth" userId="bd08b5aa-02b2-43fc-b15c-eeea7517ad71" providerId="ADAL" clId="{A54DE060-65E8-41FA-95E9-C22776B8ABAA}" dt="2020-10-30T23:31:04.763" v="7692" actId="208"/>
          <ac:cxnSpMkLst>
            <pc:docMk/>
            <pc:sldMk cId="1619354914" sldId="2076137276"/>
            <ac:cxnSpMk id="46" creationId="{EC2AD5FA-A7BF-40DA-A7A2-31B666437425}"/>
          </ac:cxnSpMkLst>
        </pc:cxnChg>
        <pc:cxnChg chg="mod">
          <ac:chgData name="Beth" userId="bd08b5aa-02b2-43fc-b15c-eeea7517ad71" providerId="ADAL" clId="{A54DE060-65E8-41FA-95E9-C22776B8ABAA}" dt="2020-10-30T23:31:04.763" v="7692" actId="208"/>
          <ac:cxnSpMkLst>
            <pc:docMk/>
            <pc:sldMk cId="1619354914" sldId="2076137276"/>
            <ac:cxnSpMk id="48" creationId="{CD61A904-8C7C-4192-8794-DB995B817FDA}"/>
          </ac:cxnSpMkLst>
        </pc:cxnChg>
        <pc:cxnChg chg="mod">
          <ac:chgData name="Beth" userId="bd08b5aa-02b2-43fc-b15c-eeea7517ad71" providerId="ADAL" clId="{A54DE060-65E8-41FA-95E9-C22776B8ABAA}" dt="2020-10-30T23:31:04.763" v="7692" actId="208"/>
          <ac:cxnSpMkLst>
            <pc:docMk/>
            <pc:sldMk cId="1619354914" sldId="2076137276"/>
            <ac:cxnSpMk id="50" creationId="{0CA0A886-666B-4FA9-9D30-31DD8316335D}"/>
          </ac:cxnSpMkLst>
        </pc:cxnChg>
        <pc:cxnChg chg="mod">
          <ac:chgData name="Beth" userId="bd08b5aa-02b2-43fc-b15c-eeea7517ad71" providerId="ADAL" clId="{A54DE060-65E8-41FA-95E9-C22776B8ABAA}" dt="2020-10-30T23:31:04.763" v="7692" actId="208"/>
          <ac:cxnSpMkLst>
            <pc:docMk/>
            <pc:sldMk cId="1619354914" sldId="2076137276"/>
            <ac:cxnSpMk id="52" creationId="{FBCEDD9A-A712-447A-9161-11E2557CE8DB}"/>
          </ac:cxnSpMkLst>
        </pc:cxnChg>
        <pc:cxnChg chg="mod">
          <ac:chgData name="Beth" userId="bd08b5aa-02b2-43fc-b15c-eeea7517ad71" providerId="ADAL" clId="{A54DE060-65E8-41FA-95E9-C22776B8ABAA}" dt="2020-10-30T23:31:04.763" v="7692" actId="208"/>
          <ac:cxnSpMkLst>
            <pc:docMk/>
            <pc:sldMk cId="1619354914" sldId="2076137276"/>
            <ac:cxnSpMk id="54" creationId="{B2F2F104-A1F6-431B-A369-B9FEF835725E}"/>
          </ac:cxnSpMkLst>
        </pc:cxnChg>
        <pc:cxnChg chg="mod">
          <ac:chgData name="Beth" userId="bd08b5aa-02b2-43fc-b15c-eeea7517ad71" providerId="ADAL" clId="{A54DE060-65E8-41FA-95E9-C22776B8ABAA}" dt="2020-10-30T23:31:04.763" v="7692" actId="208"/>
          <ac:cxnSpMkLst>
            <pc:docMk/>
            <pc:sldMk cId="1619354914" sldId="2076137276"/>
            <ac:cxnSpMk id="56" creationId="{EEEEFFB4-8BDD-4868-B1F2-D0F7FFC27A01}"/>
          </ac:cxnSpMkLst>
        </pc:cxnChg>
        <pc:cxnChg chg="mod">
          <ac:chgData name="Beth" userId="bd08b5aa-02b2-43fc-b15c-eeea7517ad71" providerId="ADAL" clId="{A54DE060-65E8-41FA-95E9-C22776B8ABAA}" dt="2020-10-30T23:31:04.763" v="7692" actId="208"/>
          <ac:cxnSpMkLst>
            <pc:docMk/>
            <pc:sldMk cId="1619354914" sldId="2076137276"/>
            <ac:cxnSpMk id="58" creationId="{8187757B-E8D3-44AB-ABD7-3EA7ECD46240}"/>
          </ac:cxnSpMkLst>
        </pc:cxnChg>
        <pc:cxnChg chg="mod">
          <ac:chgData name="Beth" userId="bd08b5aa-02b2-43fc-b15c-eeea7517ad71" providerId="ADAL" clId="{A54DE060-65E8-41FA-95E9-C22776B8ABAA}" dt="2020-10-30T23:31:04.763" v="7692" actId="208"/>
          <ac:cxnSpMkLst>
            <pc:docMk/>
            <pc:sldMk cId="1619354914" sldId="2076137276"/>
            <ac:cxnSpMk id="60" creationId="{8F14C39A-77BF-4FB0-8A87-AEB07C9E00ED}"/>
          </ac:cxnSpMkLst>
        </pc:cxnChg>
        <pc:cxnChg chg="mod">
          <ac:chgData name="Beth" userId="bd08b5aa-02b2-43fc-b15c-eeea7517ad71" providerId="ADAL" clId="{A54DE060-65E8-41FA-95E9-C22776B8ABAA}" dt="2020-10-30T23:31:04.763" v="7692" actId="208"/>
          <ac:cxnSpMkLst>
            <pc:docMk/>
            <pc:sldMk cId="1619354914" sldId="2076137276"/>
            <ac:cxnSpMk id="62" creationId="{58D0656E-57CF-4A6B-86D4-32850E701A0F}"/>
          </ac:cxnSpMkLst>
        </pc:cxnChg>
        <pc:cxnChg chg="mod">
          <ac:chgData name="Beth" userId="bd08b5aa-02b2-43fc-b15c-eeea7517ad71" providerId="ADAL" clId="{A54DE060-65E8-41FA-95E9-C22776B8ABAA}" dt="2020-10-30T23:31:04.763" v="7692" actId="208"/>
          <ac:cxnSpMkLst>
            <pc:docMk/>
            <pc:sldMk cId="1619354914" sldId="2076137276"/>
            <ac:cxnSpMk id="64" creationId="{C90F8683-028C-4149-84E1-4B79F7FC20D5}"/>
          </ac:cxnSpMkLst>
        </pc:cxnChg>
        <pc:cxnChg chg="mod">
          <ac:chgData name="Beth" userId="bd08b5aa-02b2-43fc-b15c-eeea7517ad71" providerId="ADAL" clId="{A54DE060-65E8-41FA-95E9-C22776B8ABAA}" dt="2020-10-30T23:31:04.763" v="7692" actId="208"/>
          <ac:cxnSpMkLst>
            <pc:docMk/>
            <pc:sldMk cId="1619354914" sldId="2076137276"/>
            <ac:cxnSpMk id="66" creationId="{23680211-6CB2-49C8-B360-8235AAAF3F19}"/>
          </ac:cxnSpMkLst>
        </pc:cxnChg>
        <pc:cxnChg chg="mod">
          <ac:chgData name="Beth" userId="bd08b5aa-02b2-43fc-b15c-eeea7517ad71" providerId="ADAL" clId="{A54DE060-65E8-41FA-95E9-C22776B8ABAA}" dt="2020-10-30T23:31:04.763" v="7692" actId="208"/>
          <ac:cxnSpMkLst>
            <pc:docMk/>
            <pc:sldMk cId="1619354914" sldId="2076137276"/>
            <ac:cxnSpMk id="68" creationId="{094FE4DF-5440-4973-9648-D48A38501F22}"/>
          </ac:cxnSpMkLst>
        </pc:cxnChg>
      </pc:sldChg>
      <pc:sldChg chg="add del">
        <pc:chgData name="Beth" userId="bd08b5aa-02b2-43fc-b15c-eeea7517ad71" providerId="ADAL" clId="{A54DE060-65E8-41FA-95E9-C22776B8ABAA}" dt="2020-10-28T17:03:23.980" v="1475"/>
        <pc:sldMkLst>
          <pc:docMk/>
          <pc:sldMk cId="2278566976" sldId="2076137277"/>
        </pc:sldMkLst>
      </pc:sldChg>
      <pc:sldChg chg="modSp add mod">
        <pc:chgData name="Beth" userId="bd08b5aa-02b2-43fc-b15c-eeea7517ad71" providerId="ADAL" clId="{A54DE060-65E8-41FA-95E9-C22776B8ABAA}" dt="2020-10-30T01:00:59.472" v="5076" actId="404"/>
        <pc:sldMkLst>
          <pc:docMk/>
          <pc:sldMk cId="2726391987" sldId="2076137277"/>
        </pc:sldMkLst>
        <pc:spChg chg="mod">
          <ac:chgData name="Beth" userId="bd08b5aa-02b2-43fc-b15c-eeea7517ad71" providerId="ADAL" clId="{A54DE060-65E8-41FA-95E9-C22776B8ABAA}" dt="2020-10-30T01:00:59.472" v="5076" actId="404"/>
          <ac:spMkLst>
            <pc:docMk/>
            <pc:sldMk cId="2726391987" sldId="2076137277"/>
            <ac:spMk id="4" creationId="{CADD991E-767D-FE4B-82AD-96DD0E4D1BDA}"/>
          </ac:spMkLst>
        </pc:spChg>
        <pc:spChg chg="mod">
          <ac:chgData name="Beth" userId="bd08b5aa-02b2-43fc-b15c-eeea7517ad71" providerId="ADAL" clId="{A54DE060-65E8-41FA-95E9-C22776B8ABAA}" dt="2020-10-28T17:03:28.458" v="1488" actId="20577"/>
          <ac:spMkLst>
            <pc:docMk/>
            <pc:sldMk cId="2726391987" sldId="2076137277"/>
            <ac:spMk id="5" creationId="{187A8007-73D4-B541-917C-A5A47C426617}"/>
          </ac:spMkLst>
        </pc:spChg>
      </pc:sldChg>
      <pc:sldChg chg="add del">
        <pc:chgData name="Beth" userId="bd08b5aa-02b2-43fc-b15c-eeea7517ad71" providerId="ADAL" clId="{A54DE060-65E8-41FA-95E9-C22776B8ABAA}" dt="2020-10-28T17:04:28.724" v="1512"/>
        <pc:sldMkLst>
          <pc:docMk/>
          <pc:sldMk cId="1521841510" sldId="2076137278"/>
        </pc:sldMkLst>
      </pc:sldChg>
      <pc:sldChg chg="modSp add mod ord">
        <pc:chgData name="Beth" userId="bd08b5aa-02b2-43fc-b15c-eeea7517ad71" providerId="ADAL" clId="{A54DE060-65E8-41FA-95E9-C22776B8ABAA}" dt="2020-10-28T21:20:04.134" v="1598" actId="20577"/>
        <pc:sldMkLst>
          <pc:docMk/>
          <pc:sldMk cId="1931580592" sldId="2076137278"/>
        </pc:sldMkLst>
        <pc:spChg chg="mod">
          <ac:chgData name="Beth" userId="bd08b5aa-02b2-43fc-b15c-eeea7517ad71" providerId="ADAL" clId="{A54DE060-65E8-41FA-95E9-C22776B8ABAA}" dt="2020-10-28T21:20:04.134" v="1598" actId="20577"/>
          <ac:spMkLst>
            <pc:docMk/>
            <pc:sldMk cId="1931580592" sldId="2076137278"/>
            <ac:spMk id="2" creationId="{76C7DC4E-F26F-4353-AE59-BA82822F3A67}"/>
          </ac:spMkLst>
        </pc:spChg>
      </pc:sldChg>
      <pc:sldChg chg="modSp add mod ord modClrScheme chgLayout">
        <pc:chgData name="Beth" userId="bd08b5aa-02b2-43fc-b15c-eeea7517ad71" providerId="ADAL" clId="{A54DE060-65E8-41FA-95E9-C22776B8ABAA}" dt="2020-10-28T22:27:30.879" v="1723" actId="20577"/>
        <pc:sldMkLst>
          <pc:docMk/>
          <pc:sldMk cId="915689193" sldId="2076137279"/>
        </pc:sldMkLst>
        <pc:spChg chg="mod ord">
          <ac:chgData name="Beth" userId="bd08b5aa-02b2-43fc-b15c-eeea7517ad71" providerId="ADAL" clId="{A54DE060-65E8-41FA-95E9-C22776B8ABAA}" dt="2020-10-28T17:05:09.803" v="1564" actId="700"/>
          <ac:spMkLst>
            <pc:docMk/>
            <pc:sldMk cId="915689193" sldId="2076137279"/>
            <ac:spMk id="2" creationId="{C8F2705D-A411-4EF0-A5BE-46CE2AD87092}"/>
          </ac:spMkLst>
        </pc:spChg>
        <pc:spChg chg="mod ord">
          <ac:chgData name="Beth" userId="bd08b5aa-02b2-43fc-b15c-eeea7517ad71" providerId="ADAL" clId="{A54DE060-65E8-41FA-95E9-C22776B8ABAA}" dt="2020-10-28T22:27:30.879" v="1723" actId="20577"/>
          <ac:spMkLst>
            <pc:docMk/>
            <pc:sldMk cId="915689193" sldId="2076137279"/>
            <ac:spMk id="3" creationId="{5B7D50C7-0A02-4282-8F11-39622E7F512A}"/>
          </ac:spMkLst>
        </pc:spChg>
      </pc:sldChg>
      <pc:sldChg chg="modSp add del mod">
        <pc:chgData name="Beth" userId="bd08b5aa-02b2-43fc-b15c-eeea7517ad71" providerId="ADAL" clId="{A54DE060-65E8-41FA-95E9-C22776B8ABAA}" dt="2020-10-28T17:04:28.724" v="1512"/>
        <pc:sldMkLst>
          <pc:docMk/>
          <pc:sldMk cId="2277522392" sldId="2076137279"/>
        </pc:sldMkLst>
        <pc:spChg chg="mod">
          <ac:chgData name="Beth" userId="bd08b5aa-02b2-43fc-b15c-eeea7517ad71" providerId="ADAL" clId="{A54DE060-65E8-41FA-95E9-C22776B8ABAA}" dt="2020-10-28T17:04:28.724" v="1512"/>
          <ac:spMkLst>
            <pc:docMk/>
            <pc:sldMk cId="2277522392" sldId="2076137279"/>
            <ac:spMk id="3" creationId="{5B7D50C7-0A02-4282-8F11-39622E7F512A}"/>
          </ac:spMkLst>
        </pc:spChg>
      </pc:sldChg>
      <pc:sldChg chg="modSp add mod ord">
        <pc:chgData name="Beth" userId="bd08b5aa-02b2-43fc-b15c-eeea7517ad71" providerId="ADAL" clId="{A54DE060-65E8-41FA-95E9-C22776B8ABAA}" dt="2020-10-30T00:58:57.244" v="4982" actId="404"/>
        <pc:sldMkLst>
          <pc:docMk/>
          <pc:sldMk cId="1110266235" sldId="2076137280"/>
        </pc:sldMkLst>
        <pc:spChg chg="mod">
          <ac:chgData name="Beth" userId="bd08b5aa-02b2-43fc-b15c-eeea7517ad71" providerId="ADAL" clId="{A54DE060-65E8-41FA-95E9-C22776B8ABAA}" dt="2020-10-30T00:58:57.244" v="4982" actId="404"/>
          <ac:spMkLst>
            <pc:docMk/>
            <pc:sldMk cId="1110266235" sldId="2076137280"/>
            <ac:spMk id="4" creationId="{CADD991E-767D-FE4B-82AD-96DD0E4D1BDA}"/>
          </ac:spMkLst>
        </pc:spChg>
        <pc:spChg chg="mod">
          <ac:chgData name="Beth" userId="bd08b5aa-02b2-43fc-b15c-eeea7517ad71" providerId="ADAL" clId="{A54DE060-65E8-41FA-95E9-C22776B8ABAA}" dt="2020-10-28T17:05:34.701" v="1591" actId="20577"/>
          <ac:spMkLst>
            <pc:docMk/>
            <pc:sldMk cId="1110266235" sldId="2076137280"/>
            <ac:spMk id="5" creationId="{187A8007-73D4-B541-917C-A5A47C426617}"/>
          </ac:spMkLst>
        </pc:spChg>
      </pc:sldChg>
      <pc:sldChg chg="add del">
        <pc:chgData name="Beth" userId="bd08b5aa-02b2-43fc-b15c-eeea7517ad71" providerId="ADAL" clId="{A54DE060-65E8-41FA-95E9-C22776B8ABAA}" dt="2020-10-28T17:04:28.724" v="1512"/>
        <pc:sldMkLst>
          <pc:docMk/>
          <pc:sldMk cId="1805075620" sldId="2076137280"/>
        </pc:sldMkLst>
      </pc:sldChg>
      <pc:sldChg chg="addSp delSp modSp add mod modShow modNotesTx">
        <pc:chgData name="Beth" userId="bd08b5aa-02b2-43fc-b15c-eeea7517ad71" providerId="ADAL" clId="{A54DE060-65E8-41FA-95E9-C22776B8ABAA}" dt="2020-10-30T22:51:28.227" v="7091" actId="552"/>
        <pc:sldMkLst>
          <pc:docMk/>
          <pc:sldMk cId="4043131899" sldId="2076137281"/>
        </pc:sldMkLst>
        <pc:spChg chg="mod">
          <ac:chgData name="Beth" userId="bd08b5aa-02b2-43fc-b15c-eeea7517ad71" providerId="ADAL" clId="{A54DE060-65E8-41FA-95E9-C22776B8ABAA}" dt="2020-10-30T22:41:29.545" v="6970" actId="20577"/>
          <ac:spMkLst>
            <pc:docMk/>
            <pc:sldMk cId="4043131899" sldId="2076137281"/>
            <ac:spMk id="3" creationId="{5C841467-4263-4B2E-AEAB-C1D8335EC2A6}"/>
          </ac:spMkLst>
        </pc:spChg>
        <pc:spChg chg="mod">
          <ac:chgData name="Beth" userId="bd08b5aa-02b2-43fc-b15c-eeea7517ad71" providerId="ADAL" clId="{A54DE060-65E8-41FA-95E9-C22776B8ABAA}" dt="2020-10-30T22:36:06.621" v="6913" actId="2711"/>
          <ac:spMkLst>
            <pc:docMk/>
            <pc:sldMk cId="4043131899" sldId="2076137281"/>
            <ac:spMk id="5" creationId="{1CA387C0-F0C9-4675-9CD4-A398BCA3A308}"/>
          </ac:spMkLst>
        </pc:spChg>
        <pc:spChg chg="add del mod">
          <ac:chgData name="Beth" userId="bd08b5aa-02b2-43fc-b15c-eeea7517ad71" providerId="ADAL" clId="{A54DE060-65E8-41FA-95E9-C22776B8ABAA}" dt="2020-10-30T22:28:17.726" v="6822" actId="478"/>
          <ac:spMkLst>
            <pc:docMk/>
            <pc:sldMk cId="4043131899" sldId="2076137281"/>
            <ac:spMk id="11" creationId="{177C81CE-611B-4372-B6D8-F43458FCE201}"/>
          </ac:spMkLst>
        </pc:spChg>
        <pc:spChg chg="add mod">
          <ac:chgData name="Beth" userId="bd08b5aa-02b2-43fc-b15c-eeea7517ad71" providerId="ADAL" clId="{A54DE060-65E8-41FA-95E9-C22776B8ABAA}" dt="2020-10-30T22:51:28.227" v="7091" actId="552"/>
          <ac:spMkLst>
            <pc:docMk/>
            <pc:sldMk cId="4043131899" sldId="2076137281"/>
            <ac:spMk id="17" creationId="{F6F70562-7F65-4D08-885A-C69CF34DD7A8}"/>
          </ac:spMkLst>
        </pc:spChg>
        <pc:spChg chg="add mod">
          <ac:chgData name="Beth" userId="bd08b5aa-02b2-43fc-b15c-eeea7517ad71" providerId="ADAL" clId="{A54DE060-65E8-41FA-95E9-C22776B8ABAA}" dt="2020-10-30T22:51:28.227" v="7091" actId="552"/>
          <ac:spMkLst>
            <pc:docMk/>
            <pc:sldMk cId="4043131899" sldId="2076137281"/>
            <ac:spMk id="18" creationId="{E436BD7B-B7A0-407A-A77E-E731CB7AEC29}"/>
          </ac:spMkLst>
        </pc:spChg>
        <pc:spChg chg="add del">
          <ac:chgData name="Beth" userId="bd08b5aa-02b2-43fc-b15c-eeea7517ad71" providerId="ADAL" clId="{A54DE060-65E8-41FA-95E9-C22776B8ABAA}" dt="2020-10-30T22:27:19.122" v="6797" actId="22"/>
          <ac:spMkLst>
            <pc:docMk/>
            <pc:sldMk cId="4043131899" sldId="2076137281"/>
            <ac:spMk id="19" creationId="{66FEBC7C-CD19-4D62-BC3F-BC19CC145915}"/>
          </ac:spMkLst>
        </pc:spChg>
        <pc:spChg chg="add mod">
          <ac:chgData name="Beth" userId="bd08b5aa-02b2-43fc-b15c-eeea7517ad71" providerId="ADAL" clId="{A54DE060-65E8-41FA-95E9-C22776B8ABAA}" dt="2020-10-30T22:51:28.227" v="7091" actId="552"/>
          <ac:spMkLst>
            <pc:docMk/>
            <pc:sldMk cId="4043131899" sldId="2076137281"/>
            <ac:spMk id="21" creationId="{0D3280C3-67DA-4166-A027-623BC8761831}"/>
          </ac:spMkLst>
        </pc:spChg>
        <pc:spChg chg="add mod">
          <ac:chgData name="Beth" userId="bd08b5aa-02b2-43fc-b15c-eeea7517ad71" providerId="ADAL" clId="{A54DE060-65E8-41FA-95E9-C22776B8ABAA}" dt="2020-10-30T22:40:36.248" v="6954" actId="14100"/>
          <ac:spMkLst>
            <pc:docMk/>
            <pc:sldMk cId="4043131899" sldId="2076137281"/>
            <ac:spMk id="27" creationId="{DDAEFDCC-8771-40DF-B6DE-1F253B3D21FD}"/>
          </ac:spMkLst>
        </pc:spChg>
        <pc:spChg chg="add mod">
          <ac:chgData name="Beth" userId="bd08b5aa-02b2-43fc-b15c-eeea7517ad71" providerId="ADAL" clId="{A54DE060-65E8-41FA-95E9-C22776B8ABAA}" dt="2020-10-30T22:43:35.315" v="7030" actId="1076"/>
          <ac:spMkLst>
            <pc:docMk/>
            <pc:sldMk cId="4043131899" sldId="2076137281"/>
            <ac:spMk id="29" creationId="{76797AF1-4676-473D-AE0C-A6BE4E02051E}"/>
          </ac:spMkLst>
        </pc:spChg>
        <pc:spChg chg="add mod">
          <ac:chgData name="Beth" userId="bd08b5aa-02b2-43fc-b15c-eeea7517ad71" providerId="ADAL" clId="{A54DE060-65E8-41FA-95E9-C22776B8ABAA}" dt="2020-10-30T22:40:36.248" v="6954" actId="14100"/>
          <ac:spMkLst>
            <pc:docMk/>
            <pc:sldMk cId="4043131899" sldId="2076137281"/>
            <ac:spMk id="31" creationId="{14D0A3A0-57C2-4513-BC75-FFF370D08913}"/>
          </ac:spMkLst>
        </pc:spChg>
        <pc:spChg chg="add mod">
          <ac:chgData name="Beth" userId="bd08b5aa-02b2-43fc-b15c-eeea7517ad71" providerId="ADAL" clId="{A54DE060-65E8-41FA-95E9-C22776B8ABAA}" dt="2020-10-30T22:51:28.227" v="7091" actId="552"/>
          <ac:spMkLst>
            <pc:docMk/>
            <pc:sldMk cId="4043131899" sldId="2076137281"/>
            <ac:spMk id="33" creationId="{BD469ABF-CE0E-493F-A762-CE3097982CBF}"/>
          </ac:spMkLst>
        </pc:spChg>
        <pc:spChg chg="add mod">
          <ac:chgData name="Beth" userId="bd08b5aa-02b2-43fc-b15c-eeea7517ad71" providerId="ADAL" clId="{A54DE060-65E8-41FA-95E9-C22776B8ABAA}" dt="2020-10-30T22:45:25.662" v="7033" actId="1076"/>
          <ac:spMkLst>
            <pc:docMk/>
            <pc:sldMk cId="4043131899" sldId="2076137281"/>
            <ac:spMk id="35" creationId="{BE33A6CE-59EB-4948-B64E-07A7ACE3D387}"/>
          </ac:spMkLst>
        </pc:spChg>
        <pc:spChg chg="add mod">
          <ac:chgData name="Beth" userId="bd08b5aa-02b2-43fc-b15c-eeea7517ad71" providerId="ADAL" clId="{A54DE060-65E8-41FA-95E9-C22776B8ABAA}" dt="2020-10-30T22:40:36.248" v="6954" actId="14100"/>
          <ac:spMkLst>
            <pc:docMk/>
            <pc:sldMk cId="4043131899" sldId="2076137281"/>
            <ac:spMk id="37" creationId="{EB855675-5FE9-49E4-BD31-16712627063C}"/>
          </ac:spMkLst>
        </pc:spChg>
        <pc:spChg chg="add mod">
          <ac:chgData name="Beth" userId="bd08b5aa-02b2-43fc-b15c-eeea7517ad71" providerId="ADAL" clId="{A54DE060-65E8-41FA-95E9-C22776B8ABAA}" dt="2020-10-30T22:40:36.248" v="6954" actId="14100"/>
          <ac:spMkLst>
            <pc:docMk/>
            <pc:sldMk cId="4043131899" sldId="2076137281"/>
            <ac:spMk id="39" creationId="{8809D3C5-DA1C-443F-8DB7-8ED4CD56AF5A}"/>
          </ac:spMkLst>
        </pc:spChg>
        <pc:spChg chg="add mod">
          <ac:chgData name="Beth" userId="bd08b5aa-02b2-43fc-b15c-eeea7517ad71" providerId="ADAL" clId="{A54DE060-65E8-41FA-95E9-C22776B8ABAA}" dt="2020-10-30T22:40:36.248" v="6954" actId="14100"/>
          <ac:spMkLst>
            <pc:docMk/>
            <pc:sldMk cId="4043131899" sldId="2076137281"/>
            <ac:spMk id="41" creationId="{E24418FE-2D58-43A3-AAE5-E4C332F8FED5}"/>
          </ac:spMkLst>
        </pc:spChg>
        <pc:spChg chg="add mod">
          <ac:chgData name="Beth" userId="bd08b5aa-02b2-43fc-b15c-eeea7517ad71" providerId="ADAL" clId="{A54DE060-65E8-41FA-95E9-C22776B8ABAA}" dt="2020-10-30T22:40:09.684" v="6951" actId="571"/>
          <ac:spMkLst>
            <pc:docMk/>
            <pc:sldMk cId="4043131899" sldId="2076137281"/>
            <ac:spMk id="42" creationId="{7BC92B5A-83CE-45AC-8B81-44976AF9BEBD}"/>
          </ac:spMkLst>
        </pc:spChg>
        <pc:spChg chg="add mod">
          <ac:chgData name="Beth" userId="bd08b5aa-02b2-43fc-b15c-eeea7517ad71" providerId="ADAL" clId="{A54DE060-65E8-41FA-95E9-C22776B8ABAA}" dt="2020-10-30T22:40:09.684" v="6951" actId="571"/>
          <ac:spMkLst>
            <pc:docMk/>
            <pc:sldMk cId="4043131899" sldId="2076137281"/>
            <ac:spMk id="43" creationId="{DC92EA94-FB0B-4678-A2A9-E6BE676D8907}"/>
          </ac:spMkLst>
        </pc:spChg>
        <pc:spChg chg="add mod">
          <ac:chgData name="Beth" userId="bd08b5aa-02b2-43fc-b15c-eeea7517ad71" providerId="ADAL" clId="{A54DE060-65E8-41FA-95E9-C22776B8ABAA}" dt="2020-10-30T22:40:09.684" v="6951" actId="571"/>
          <ac:spMkLst>
            <pc:docMk/>
            <pc:sldMk cId="4043131899" sldId="2076137281"/>
            <ac:spMk id="44" creationId="{8A92DC8C-920D-4934-BD5D-84FA05BEB5EC}"/>
          </ac:spMkLst>
        </pc:spChg>
        <pc:spChg chg="add mod">
          <ac:chgData name="Beth" userId="bd08b5aa-02b2-43fc-b15c-eeea7517ad71" providerId="ADAL" clId="{A54DE060-65E8-41FA-95E9-C22776B8ABAA}" dt="2020-10-30T22:40:09.684" v="6951" actId="571"/>
          <ac:spMkLst>
            <pc:docMk/>
            <pc:sldMk cId="4043131899" sldId="2076137281"/>
            <ac:spMk id="45" creationId="{58110365-A792-4528-B39D-6356A1EC7658}"/>
          </ac:spMkLst>
        </pc:spChg>
        <pc:spChg chg="add mod">
          <ac:chgData name="Beth" userId="bd08b5aa-02b2-43fc-b15c-eeea7517ad71" providerId="ADAL" clId="{A54DE060-65E8-41FA-95E9-C22776B8ABAA}" dt="2020-10-30T22:40:09.684" v="6951" actId="571"/>
          <ac:spMkLst>
            <pc:docMk/>
            <pc:sldMk cId="4043131899" sldId="2076137281"/>
            <ac:spMk id="46" creationId="{2FE4FD3F-7E60-4A29-8202-B729298DAEC6}"/>
          </ac:spMkLst>
        </pc:spChg>
        <pc:spChg chg="add mod">
          <ac:chgData name="Beth" userId="bd08b5aa-02b2-43fc-b15c-eeea7517ad71" providerId="ADAL" clId="{A54DE060-65E8-41FA-95E9-C22776B8ABAA}" dt="2020-10-30T22:49:23.926" v="7034" actId="14100"/>
          <ac:spMkLst>
            <pc:docMk/>
            <pc:sldMk cId="4043131899" sldId="2076137281"/>
            <ac:spMk id="48" creationId="{236EDF5B-9974-4D29-B66D-E781569FF593}"/>
          </ac:spMkLst>
        </pc:spChg>
        <pc:spChg chg="add mod">
          <ac:chgData name="Beth" userId="bd08b5aa-02b2-43fc-b15c-eeea7517ad71" providerId="ADAL" clId="{A54DE060-65E8-41FA-95E9-C22776B8ABAA}" dt="2020-10-30T22:51:28.227" v="7091" actId="552"/>
          <ac:spMkLst>
            <pc:docMk/>
            <pc:sldMk cId="4043131899" sldId="2076137281"/>
            <ac:spMk id="50" creationId="{04645F11-BF57-4684-8EFA-9B185A3E931E}"/>
          </ac:spMkLst>
        </pc:spChg>
        <pc:spChg chg="add mod">
          <ac:chgData name="Beth" userId="bd08b5aa-02b2-43fc-b15c-eeea7517ad71" providerId="ADAL" clId="{A54DE060-65E8-41FA-95E9-C22776B8ABAA}" dt="2020-10-30T22:51:28.227" v="7091" actId="552"/>
          <ac:spMkLst>
            <pc:docMk/>
            <pc:sldMk cId="4043131899" sldId="2076137281"/>
            <ac:spMk id="52" creationId="{F3F12DB7-EBEC-4A57-BB5B-F107E2D9E74D}"/>
          </ac:spMkLst>
        </pc:spChg>
        <pc:grpChg chg="del">
          <ac:chgData name="Beth" userId="bd08b5aa-02b2-43fc-b15c-eeea7517ad71" providerId="ADAL" clId="{A54DE060-65E8-41FA-95E9-C22776B8ABAA}" dt="2020-10-29T15:52:25.489" v="1754" actId="478"/>
          <ac:grpSpMkLst>
            <pc:docMk/>
            <pc:sldMk cId="4043131899" sldId="2076137281"/>
            <ac:grpSpMk id="10" creationId="{09FC2B9B-1BB3-4DB8-801F-1DED2318798F}"/>
          </ac:grpSpMkLst>
        </pc:grpChg>
        <pc:picChg chg="add mod">
          <ac:chgData name="Beth" userId="bd08b5aa-02b2-43fc-b15c-eeea7517ad71" providerId="ADAL" clId="{A54DE060-65E8-41FA-95E9-C22776B8ABAA}" dt="2020-10-30T22:43:06.067" v="7000" actId="1076"/>
          <ac:picMkLst>
            <pc:docMk/>
            <pc:sldMk cId="4043131899" sldId="2076137281"/>
            <ac:picMk id="12" creationId="{37F5A536-7A05-42C7-BCEC-223FB2A43672}"/>
          </ac:picMkLst>
        </pc:picChg>
        <pc:picChg chg="add del mod">
          <ac:chgData name="Beth" userId="bd08b5aa-02b2-43fc-b15c-eeea7517ad71" providerId="ADAL" clId="{A54DE060-65E8-41FA-95E9-C22776B8ABAA}" dt="2020-10-29T17:06:00.692" v="2212" actId="478"/>
          <ac:picMkLst>
            <pc:docMk/>
            <pc:sldMk cId="4043131899" sldId="2076137281"/>
            <ac:picMk id="14" creationId="{0B11AE24-B20A-4310-8AAE-A98A1B047686}"/>
          </ac:picMkLst>
        </pc:picChg>
      </pc:sldChg>
      <pc:sldChg chg="addSp delSp modSp del mod modShow">
        <pc:chgData name="Beth" userId="bd08b5aa-02b2-43fc-b15c-eeea7517ad71" providerId="ADAL" clId="{A54DE060-65E8-41FA-95E9-C22776B8ABAA}" dt="2020-10-30T20:54:41.415" v="5668" actId="47"/>
        <pc:sldMkLst>
          <pc:docMk/>
          <pc:sldMk cId="1343165429" sldId="2076137282"/>
        </pc:sldMkLst>
        <pc:spChg chg="add del">
          <ac:chgData name="Beth" userId="bd08b5aa-02b2-43fc-b15c-eeea7517ad71" providerId="ADAL" clId="{A54DE060-65E8-41FA-95E9-C22776B8ABAA}" dt="2020-10-30T20:27:34.916" v="5120" actId="478"/>
          <ac:spMkLst>
            <pc:docMk/>
            <pc:sldMk cId="1343165429" sldId="2076137282"/>
            <ac:spMk id="3" creationId="{9803B642-B126-1041-B3CB-DC25A196EBEC}"/>
          </ac:spMkLst>
        </pc:spChg>
        <pc:spChg chg="add del mod">
          <ac:chgData name="Beth" userId="bd08b5aa-02b2-43fc-b15c-eeea7517ad71" providerId="ADAL" clId="{A54DE060-65E8-41FA-95E9-C22776B8ABAA}" dt="2020-10-30T20:27:34.916" v="5120" actId="478"/>
          <ac:spMkLst>
            <pc:docMk/>
            <pc:sldMk cId="1343165429" sldId="2076137282"/>
            <ac:spMk id="15" creationId="{2F70416F-C5C4-4701-AA69-E3FEDE63E6AD}"/>
          </ac:spMkLst>
        </pc:spChg>
      </pc:sldChg>
      <pc:sldChg chg="addSp delSp modSp add del mod modClrScheme chgLayout">
        <pc:chgData name="Beth" userId="bd08b5aa-02b2-43fc-b15c-eeea7517ad71" providerId="ADAL" clId="{A54DE060-65E8-41FA-95E9-C22776B8ABAA}" dt="2020-10-30T20:33:17.329" v="5223" actId="47"/>
        <pc:sldMkLst>
          <pc:docMk/>
          <pc:sldMk cId="2393970391" sldId="2076137283"/>
        </pc:sldMkLst>
        <pc:spChg chg="mod ord">
          <ac:chgData name="Beth" userId="bd08b5aa-02b2-43fc-b15c-eeea7517ad71" providerId="ADAL" clId="{A54DE060-65E8-41FA-95E9-C22776B8ABAA}" dt="2020-10-30T20:31:14.825" v="5167" actId="404"/>
          <ac:spMkLst>
            <pc:docMk/>
            <pc:sldMk cId="2393970391" sldId="2076137283"/>
            <ac:spMk id="2" creationId="{77512BAF-264F-EA4A-B905-93227494283E}"/>
          </ac:spMkLst>
        </pc:spChg>
        <pc:spChg chg="del mod">
          <ac:chgData name="Beth" userId="bd08b5aa-02b2-43fc-b15c-eeea7517ad71" providerId="ADAL" clId="{A54DE060-65E8-41FA-95E9-C22776B8ABAA}" dt="2020-10-30T20:28:05.073" v="5147" actId="478"/>
          <ac:spMkLst>
            <pc:docMk/>
            <pc:sldMk cId="2393970391" sldId="2076137283"/>
            <ac:spMk id="3" creationId="{9803B642-B126-1041-B3CB-DC25A196EBEC}"/>
          </ac:spMkLst>
        </pc:spChg>
        <pc:spChg chg="add del mod">
          <ac:chgData name="Beth" userId="bd08b5aa-02b2-43fc-b15c-eeea7517ad71" providerId="ADAL" clId="{A54DE060-65E8-41FA-95E9-C22776B8ABAA}" dt="2020-10-30T20:28:10.313" v="5149" actId="478"/>
          <ac:spMkLst>
            <pc:docMk/>
            <pc:sldMk cId="2393970391" sldId="2076137283"/>
            <ac:spMk id="5" creationId="{75EED55E-D632-4B72-8424-9AF9B83729DF}"/>
          </ac:spMkLst>
        </pc:spChg>
        <pc:spChg chg="mod">
          <ac:chgData name="Beth" userId="bd08b5aa-02b2-43fc-b15c-eeea7517ad71" providerId="ADAL" clId="{A54DE060-65E8-41FA-95E9-C22776B8ABAA}" dt="2020-10-30T20:30:23.884" v="5158" actId="2711"/>
          <ac:spMkLst>
            <pc:docMk/>
            <pc:sldMk cId="2393970391" sldId="2076137283"/>
            <ac:spMk id="6" creationId="{998597EA-E851-9E4D-AABC-E7F16E3A9739}"/>
          </ac:spMkLst>
        </pc:spChg>
        <pc:spChg chg="mod">
          <ac:chgData name="Beth" userId="bd08b5aa-02b2-43fc-b15c-eeea7517ad71" providerId="ADAL" clId="{A54DE060-65E8-41FA-95E9-C22776B8ABAA}" dt="2020-10-30T20:30:23.884" v="5158" actId="2711"/>
          <ac:spMkLst>
            <pc:docMk/>
            <pc:sldMk cId="2393970391" sldId="2076137283"/>
            <ac:spMk id="7" creationId="{0CDBF60E-5DC1-9240-AA4C-0DE7140252DC}"/>
          </ac:spMkLst>
        </pc:spChg>
        <pc:spChg chg="del">
          <ac:chgData name="Beth" userId="bd08b5aa-02b2-43fc-b15c-eeea7517ad71" providerId="ADAL" clId="{A54DE060-65E8-41FA-95E9-C22776B8ABAA}" dt="2020-10-30T20:28:58.846" v="5151" actId="478"/>
          <ac:spMkLst>
            <pc:docMk/>
            <pc:sldMk cId="2393970391" sldId="2076137283"/>
            <ac:spMk id="11" creationId="{4B235A91-AFA3-4198-8807-BC87EA51C0FF}"/>
          </ac:spMkLst>
        </pc:spChg>
        <pc:spChg chg="mod">
          <ac:chgData name="Beth" userId="bd08b5aa-02b2-43fc-b15c-eeea7517ad71" providerId="ADAL" clId="{A54DE060-65E8-41FA-95E9-C22776B8ABAA}" dt="2020-10-30T20:30:23.884" v="5158" actId="2711"/>
          <ac:spMkLst>
            <pc:docMk/>
            <pc:sldMk cId="2393970391" sldId="2076137283"/>
            <ac:spMk id="12" creationId="{F876FE48-D536-435F-99E9-E29838905000}"/>
          </ac:spMkLst>
        </pc:spChg>
        <pc:spChg chg="mod">
          <ac:chgData name="Beth" userId="bd08b5aa-02b2-43fc-b15c-eeea7517ad71" providerId="ADAL" clId="{A54DE060-65E8-41FA-95E9-C22776B8ABAA}" dt="2020-10-30T20:30:23.884" v="5158" actId="2711"/>
          <ac:spMkLst>
            <pc:docMk/>
            <pc:sldMk cId="2393970391" sldId="2076137283"/>
            <ac:spMk id="13" creationId="{AF00AA71-7CDF-47B0-A30E-5840BC74F514}"/>
          </ac:spMkLst>
        </pc:spChg>
        <pc:spChg chg="mod">
          <ac:chgData name="Beth" userId="bd08b5aa-02b2-43fc-b15c-eeea7517ad71" providerId="ADAL" clId="{A54DE060-65E8-41FA-95E9-C22776B8ABAA}" dt="2020-10-30T20:30:23.884" v="5158" actId="2711"/>
          <ac:spMkLst>
            <pc:docMk/>
            <pc:sldMk cId="2393970391" sldId="2076137283"/>
            <ac:spMk id="14" creationId="{65FEEBE0-FF5E-4997-9DE8-7ADBD8874151}"/>
          </ac:spMkLst>
        </pc:spChg>
        <pc:spChg chg="add mod ord">
          <ac:chgData name="Beth" userId="bd08b5aa-02b2-43fc-b15c-eeea7517ad71" providerId="ADAL" clId="{A54DE060-65E8-41FA-95E9-C22776B8ABAA}" dt="2020-10-30T20:30:50" v="5161" actId="700"/>
          <ac:spMkLst>
            <pc:docMk/>
            <pc:sldMk cId="2393970391" sldId="2076137283"/>
            <ac:spMk id="15" creationId="{616BBAF0-87BF-4999-A6AC-919FB4D26C9A}"/>
          </ac:spMkLst>
        </pc:spChg>
        <pc:spChg chg="del">
          <ac:chgData name="Beth" userId="bd08b5aa-02b2-43fc-b15c-eeea7517ad71" providerId="ADAL" clId="{A54DE060-65E8-41FA-95E9-C22776B8ABAA}" dt="2020-10-30T20:29:00.955" v="5152" actId="478"/>
          <ac:spMkLst>
            <pc:docMk/>
            <pc:sldMk cId="2393970391" sldId="2076137283"/>
            <ac:spMk id="28" creationId="{BCB745E7-29D6-424E-920D-17582027FA42}"/>
          </ac:spMkLst>
        </pc:spChg>
        <pc:spChg chg="mod">
          <ac:chgData name="Beth" userId="bd08b5aa-02b2-43fc-b15c-eeea7517ad71" providerId="ADAL" clId="{A54DE060-65E8-41FA-95E9-C22776B8ABAA}" dt="2020-10-30T20:30:23.884" v="5158" actId="2711"/>
          <ac:spMkLst>
            <pc:docMk/>
            <pc:sldMk cId="2393970391" sldId="2076137283"/>
            <ac:spMk id="33" creationId="{6343EA52-84A4-418F-9C69-360DDC40066F}"/>
          </ac:spMkLst>
        </pc:spChg>
        <pc:spChg chg="mod">
          <ac:chgData name="Beth" userId="bd08b5aa-02b2-43fc-b15c-eeea7517ad71" providerId="ADAL" clId="{A54DE060-65E8-41FA-95E9-C22776B8ABAA}" dt="2020-10-30T20:30:23.884" v="5158" actId="2711"/>
          <ac:spMkLst>
            <pc:docMk/>
            <pc:sldMk cId="2393970391" sldId="2076137283"/>
            <ac:spMk id="35" creationId="{C805A9FC-1BBA-49B1-8BA5-92C470F9F524}"/>
          </ac:spMkLst>
        </pc:spChg>
        <pc:spChg chg="mod">
          <ac:chgData name="Beth" userId="bd08b5aa-02b2-43fc-b15c-eeea7517ad71" providerId="ADAL" clId="{A54DE060-65E8-41FA-95E9-C22776B8ABAA}" dt="2020-10-30T20:30:23.884" v="5158" actId="2711"/>
          <ac:spMkLst>
            <pc:docMk/>
            <pc:sldMk cId="2393970391" sldId="2076137283"/>
            <ac:spMk id="37" creationId="{0DD762A3-9602-4662-9028-6420CF44E65C}"/>
          </ac:spMkLst>
        </pc:spChg>
        <pc:spChg chg="mod">
          <ac:chgData name="Beth" userId="bd08b5aa-02b2-43fc-b15c-eeea7517ad71" providerId="ADAL" clId="{A54DE060-65E8-41FA-95E9-C22776B8ABAA}" dt="2020-10-30T20:30:23.884" v="5158" actId="2711"/>
          <ac:spMkLst>
            <pc:docMk/>
            <pc:sldMk cId="2393970391" sldId="2076137283"/>
            <ac:spMk id="39" creationId="{57EFED3B-8AF6-4BD1-B471-FCCE6A602399}"/>
          </ac:spMkLst>
        </pc:spChg>
        <pc:spChg chg="mod">
          <ac:chgData name="Beth" userId="bd08b5aa-02b2-43fc-b15c-eeea7517ad71" providerId="ADAL" clId="{A54DE060-65E8-41FA-95E9-C22776B8ABAA}" dt="2020-10-30T20:30:23.884" v="5158" actId="2711"/>
          <ac:spMkLst>
            <pc:docMk/>
            <pc:sldMk cId="2393970391" sldId="2076137283"/>
            <ac:spMk id="41" creationId="{428855F4-CE85-435C-B2B0-F8FC331E862C}"/>
          </ac:spMkLst>
        </pc:spChg>
        <pc:spChg chg="mod">
          <ac:chgData name="Beth" userId="bd08b5aa-02b2-43fc-b15c-eeea7517ad71" providerId="ADAL" clId="{A54DE060-65E8-41FA-95E9-C22776B8ABAA}" dt="2020-10-30T20:30:23.884" v="5158" actId="2711"/>
          <ac:spMkLst>
            <pc:docMk/>
            <pc:sldMk cId="2393970391" sldId="2076137283"/>
            <ac:spMk id="43" creationId="{B08586F8-2006-4F4F-9063-47E0D3F1E60C}"/>
          </ac:spMkLst>
        </pc:spChg>
        <pc:spChg chg="del mod">
          <ac:chgData name="Beth" userId="bd08b5aa-02b2-43fc-b15c-eeea7517ad71" providerId="ADAL" clId="{A54DE060-65E8-41FA-95E9-C22776B8ABAA}" dt="2020-10-30T20:30:32.027" v="5159" actId="478"/>
          <ac:spMkLst>
            <pc:docMk/>
            <pc:sldMk cId="2393970391" sldId="2076137283"/>
            <ac:spMk id="45" creationId="{42F80884-A944-41E0-84AF-D49369B2F4EB}"/>
          </ac:spMkLst>
        </pc:spChg>
        <pc:spChg chg="mod">
          <ac:chgData name="Beth" userId="bd08b5aa-02b2-43fc-b15c-eeea7517ad71" providerId="ADAL" clId="{A54DE060-65E8-41FA-95E9-C22776B8ABAA}" dt="2020-10-30T20:30:23.884" v="5158" actId="2711"/>
          <ac:spMkLst>
            <pc:docMk/>
            <pc:sldMk cId="2393970391" sldId="2076137283"/>
            <ac:spMk id="47" creationId="{AA7C3047-8A14-41D3-8433-1F5DB4344ACC}"/>
          </ac:spMkLst>
        </pc:spChg>
        <pc:spChg chg="mod">
          <ac:chgData name="Beth" userId="bd08b5aa-02b2-43fc-b15c-eeea7517ad71" providerId="ADAL" clId="{A54DE060-65E8-41FA-95E9-C22776B8ABAA}" dt="2020-10-30T20:30:23.884" v="5158" actId="2711"/>
          <ac:spMkLst>
            <pc:docMk/>
            <pc:sldMk cId="2393970391" sldId="2076137283"/>
            <ac:spMk id="49" creationId="{FB24829D-A5D0-4519-A46E-EEB4DEBDFB32}"/>
          </ac:spMkLst>
        </pc:spChg>
        <pc:spChg chg="mod">
          <ac:chgData name="Beth" userId="bd08b5aa-02b2-43fc-b15c-eeea7517ad71" providerId="ADAL" clId="{A54DE060-65E8-41FA-95E9-C22776B8ABAA}" dt="2020-10-30T20:30:23.884" v="5158" actId="2711"/>
          <ac:spMkLst>
            <pc:docMk/>
            <pc:sldMk cId="2393970391" sldId="2076137283"/>
            <ac:spMk id="51" creationId="{99A3B378-E9D7-4CB0-A044-4A2B32DD4AC9}"/>
          </ac:spMkLst>
        </pc:spChg>
        <pc:grpChg chg="del">
          <ac:chgData name="Beth" userId="bd08b5aa-02b2-43fc-b15c-eeea7517ad71" providerId="ADAL" clId="{A54DE060-65E8-41FA-95E9-C22776B8ABAA}" dt="2020-10-30T20:28:56.244" v="5150" actId="478"/>
          <ac:grpSpMkLst>
            <pc:docMk/>
            <pc:sldMk cId="2393970391" sldId="2076137283"/>
            <ac:grpSpMk id="10" creationId="{DFD279A9-F8EA-4F85-81D8-FB4FCB9CFB18}"/>
          </ac:grpSpMkLst>
        </pc:grpChg>
        <pc:grpChg chg="del">
          <ac:chgData name="Beth" userId="bd08b5aa-02b2-43fc-b15c-eeea7517ad71" providerId="ADAL" clId="{A54DE060-65E8-41FA-95E9-C22776B8ABAA}" dt="2020-10-30T20:28:08.369" v="5148" actId="478"/>
          <ac:grpSpMkLst>
            <pc:docMk/>
            <pc:sldMk cId="2393970391" sldId="2076137283"/>
            <ac:grpSpMk id="52" creationId="{D23F5D95-DB86-4D8F-A5B8-A325882899DD}"/>
          </ac:grpSpMkLst>
        </pc:grpChg>
        <pc:grpChg chg="del">
          <ac:chgData name="Beth" userId="bd08b5aa-02b2-43fc-b15c-eeea7517ad71" providerId="ADAL" clId="{A54DE060-65E8-41FA-95E9-C22776B8ABAA}" dt="2020-10-30T20:30:34.048" v="5160" actId="478"/>
          <ac:grpSpMkLst>
            <pc:docMk/>
            <pc:sldMk cId="2393970391" sldId="2076137283"/>
            <ac:grpSpMk id="53" creationId="{B5C644CE-AFE3-41D5-8566-26EFC109FEB8}"/>
          </ac:grpSpMkLst>
        </pc:grpChg>
        <pc:grpChg chg="del">
          <ac:chgData name="Beth" userId="bd08b5aa-02b2-43fc-b15c-eeea7517ad71" providerId="ADAL" clId="{A54DE060-65E8-41FA-95E9-C22776B8ABAA}" dt="2020-10-30T20:30:34.048" v="5160" actId="478"/>
          <ac:grpSpMkLst>
            <pc:docMk/>
            <pc:sldMk cId="2393970391" sldId="2076137283"/>
            <ac:grpSpMk id="54" creationId="{809994A6-155D-4DA4-8CB9-D5DACB572AA2}"/>
          </ac:grpSpMkLst>
        </pc:grpChg>
        <pc:grpChg chg="del">
          <ac:chgData name="Beth" userId="bd08b5aa-02b2-43fc-b15c-eeea7517ad71" providerId="ADAL" clId="{A54DE060-65E8-41FA-95E9-C22776B8ABAA}" dt="2020-10-30T20:30:34.048" v="5160" actId="478"/>
          <ac:grpSpMkLst>
            <pc:docMk/>
            <pc:sldMk cId="2393970391" sldId="2076137283"/>
            <ac:grpSpMk id="57" creationId="{87029350-4FEA-4F99-A0B9-B41C1B8C4B2D}"/>
          </ac:grpSpMkLst>
        </pc:grpChg>
        <pc:grpChg chg="del">
          <ac:chgData name="Beth" userId="bd08b5aa-02b2-43fc-b15c-eeea7517ad71" providerId="ADAL" clId="{A54DE060-65E8-41FA-95E9-C22776B8ABAA}" dt="2020-10-30T20:30:34.048" v="5160" actId="478"/>
          <ac:grpSpMkLst>
            <pc:docMk/>
            <pc:sldMk cId="2393970391" sldId="2076137283"/>
            <ac:grpSpMk id="58" creationId="{33601779-B5D4-4F0A-A7DF-B579FB919A52}"/>
          </ac:grpSpMkLst>
        </pc:grpChg>
        <pc:grpChg chg="del">
          <ac:chgData name="Beth" userId="bd08b5aa-02b2-43fc-b15c-eeea7517ad71" providerId="ADAL" clId="{A54DE060-65E8-41FA-95E9-C22776B8ABAA}" dt="2020-10-30T20:30:32.027" v="5159" actId="478"/>
          <ac:grpSpMkLst>
            <pc:docMk/>
            <pc:sldMk cId="2393970391" sldId="2076137283"/>
            <ac:grpSpMk id="62" creationId="{D6B80575-9B1A-4BCB-A83C-4C2E7F0E6C93}"/>
          </ac:grpSpMkLst>
        </pc:grpChg>
        <pc:grpChg chg="del">
          <ac:chgData name="Beth" userId="bd08b5aa-02b2-43fc-b15c-eeea7517ad71" providerId="ADAL" clId="{A54DE060-65E8-41FA-95E9-C22776B8ABAA}" dt="2020-10-30T20:30:32.027" v="5159" actId="478"/>
          <ac:grpSpMkLst>
            <pc:docMk/>
            <pc:sldMk cId="2393970391" sldId="2076137283"/>
            <ac:grpSpMk id="63" creationId="{B5FBBB86-A6FA-4E65-9E0B-21D91F23BEE0}"/>
          </ac:grpSpMkLst>
        </pc:grpChg>
        <pc:grpChg chg="del">
          <ac:chgData name="Beth" userId="bd08b5aa-02b2-43fc-b15c-eeea7517ad71" providerId="ADAL" clId="{A54DE060-65E8-41FA-95E9-C22776B8ABAA}" dt="2020-10-30T20:30:32.027" v="5159" actId="478"/>
          <ac:grpSpMkLst>
            <pc:docMk/>
            <pc:sldMk cId="2393970391" sldId="2076137283"/>
            <ac:grpSpMk id="64" creationId="{7CD0F7DE-5340-4668-8288-4A968A943219}"/>
          </ac:grpSpMkLst>
        </pc:grpChg>
        <pc:picChg chg="del">
          <ac:chgData name="Beth" userId="bd08b5aa-02b2-43fc-b15c-eeea7517ad71" providerId="ADAL" clId="{A54DE060-65E8-41FA-95E9-C22776B8ABAA}" dt="2020-10-30T20:30:01.508" v="5153" actId="478"/>
          <ac:picMkLst>
            <pc:docMk/>
            <pc:sldMk cId="2393970391" sldId="2076137283"/>
            <ac:picMk id="8" creationId="{4592120F-7F5B-4A49-97FF-DB5D76133BD9}"/>
          </ac:picMkLst>
        </pc:picChg>
      </pc:sldChg>
      <pc:sldChg chg="addSp delSp modSp add mod modAnim modNotesTx">
        <pc:chgData name="Beth" userId="bd08b5aa-02b2-43fc-b15c-eeea7517ad71" providerId="ADAL" clId="{A54DE060-65E8-41FA-95E9-C22776B8ABAA}" dt="2020-10-30T20:54:33.610" v="5667" actId="20577"/>
        <pc:sldMkLst>
          <pc:docMk/>
          <pc:sldMk cId="207943324" sldId="2076137284"/>
        </pc:sldMkLst>
        <pc:spChg chg="mod">
          <ac:chgData name="Beth" userId="bd08b5aa-02b2-43fc-b15c-eeea7517ad71" providerId="ADAL" clId="{A54DE060-65E8-41FA-95E9-C22776B8ABAA}" dt="2020-10-30T20:32:21.195" v="5173"/>
          <ac:spMkLst>
            <pc:docMk/>
            <pc:sldMk cId="207943324" sldId="2076137284"/>
            <ac:spMk id="2" creationId="{E150C0B0-ED21-4048-B32A-4023722F3F50}"/>
          </ac:spMkLst>
        </pc:spChg>
        <pc:spChg chg="mod">
          <ac:chgData name="Beth" userId="bd08b5aa-02b2-43fc-b15c-eeea7517ad71" providerId="ADAL" clId="{A54DE060-65E8-41FA-95E9-C22776B8ABAA}" dt="2020-10-30T20:52:57.320" v="5596" actId="6549"/>
          <ac:spMkLst>
            <pc:docMk/>
            <pc:sldMk cId="207943324" sldId="2076137284"/>
            <ac:spMk id="3" creationId="{C7FBA468-3EB7-2947-9916-1F08AD82F950}"/>
          </ac:spMkLst>
        </pc:spChg>
        <pc:spChg chg="mod">
          <ac:chgData name="Beth" userId="bd08b5aa-02b2-43fc-b15c-eeea7517ad71" providerId="ADAL" clId="{A54DE060-65E8-41FA-95E9-C22776B8ABAA}" dt="2020-10-30T20:32:53.282" v="5222" actId="20577"/>
          <ac:spMkLst>
            <pc:docMk/>
            <pc:sldMk cId="207943324" sldId="2076137284"/>
            <ac:spMk id="4" creationId="{9DEAB810-E789-4F5A-AFE7-B9FCC620BD4C}"/>
          </ac:spMkLst>
        </pc:spChg>
        <pc:spChg chg="mod">
          <ac:chgData name="Beth" userId="bd08b5aa-02b2-43fc-b15c-eeea7517ad71" providerId="ADAL" clId="{A54DE060-65E8-41FA-95E9-C22776B8ABAA}" dt="2020-10-30T20:36:52.114" v="5288"/>
          <ac:spMkLst>
            <pc:docMk/>
            <pc:sldMk cId="207943324" sldId="2076137284"/>
            <ac:spMk id="6" creationId="{0FF969AB-7C4F-4A42-BEAC-A39F8E13DD49}"/>
          </ac:spMkLst>
        </pc:spChg>
        <pc:spChg chg="mod">
          <ac:chgData name="Beth" userId="bd08b5aa-02b2-43fc-b15c-eeea7517ad71" providerId="ADAL" clId="{A54DE060-65E8-41FA-95E9-C22776B8ABAA}" dt="2020-10-30T20:36:52.114" v="5288"/>
          <ac:spMkLst>
            <pc:docMk/>
            <pc:sldMk cId="207943324" sldId="2076137284"/>
            <ac:spMk id="7" creationId="{020BE851-8D5A-40C8-BA95-18F74E4667CF}"/>
          </ac:spMkLst>
        </pc:spChg>
        <pc:grpChg chg="add del mod">
          <ac:chgData name="Beth" userId="bd08b5aa-02b2-43fc-b15c-eeea7517ad71" providerId="ADAL" clId="{A54DE060-65E8-41FA-95E9-C22776B8ABAA}" dt="2020-10-30T20:36:55.932" v="5289"/>
          <ac:grpSpMkLst>
            <pc:docMk/>
            <pc:sldMk cId="207943324" sldId="2076137284"/>
            <ac:grpSpMk id="5" creationId="{BA8E76EE-F27A-4701-9AF0-36E008B9589D}"/>
          </ac:grpSpMkLst>
        </pc:grpChg>
      </pc:sldChg>
      <pc:sldChg chg="add del">
        <pc:chgData name="Beth" userId="bd08b5aa-02b2-43fc-b15c-eeea7517ad71" providerId="ADAL" clId="{A54DE060-65E8-41FA-95E9-C22776B8ABAA}" dt="2020-10-30T20:31:48.279" v="5169"/>
        <pc:sldMkLst>
          <pc:docMk/>
          <pc:sldMk cId="3505432540" sldId="2076137284"/>
        </pc:sldMkLst>
      </pc:sldChg>
      <pc:sldChg chg="addSp delSp modSp add mod modNotesTx">
        <pc:chgData name="Beth" userId="bd08b5aa-02b2-43fc-b15c-eeea7517ad71" providerId="ADAL" clId="{A54DE060-65E8-41FA-95E9-C22776B8ABAA}" dt="2020-10-30T22:08:31.645" v="6777"/>
        <pc:sldMkLst>
          <pc:docMk/>
          <pc:sldMk cId="1354441668" sldId="2076137285"/>
        </pc:sldMkLst>
        <pc:spChg chg="mod">
          <ac:chgData name="Beth" userId="bd08b5aa-02b2-43fc-b15c-eeea7517ad71" providerId="ADAL" clId="{A54DE060-65E8-41FA-95E9-C22776B8ABAA}" dt="2020-10-30T21:02:05.716" v="5993" actId="404"/>
          <ac:spMkLst>
            <pc:docMk/>
            <pc:sldMk cId="1354441668" sldId="2076137285"/>
            <ac:spMk id="2" creationId="{E23460E1-FA5D-495B-B38C-9729F8BC3CA7}"/>
          </ac:spMkLst>
        </pc:spChg>
        <pc:spChg chg="mod">
          <ac:chgData name="Beth" userId="bd08b5aa-02b2-43fc-b15c-eeea7517ad71" providerId="ADAL" clId="{A54DE060-65E8-41FA-95E9-C22776B8ABAA}" dt="2020-10-30T22:05:16.714" v="6764" actId="20577"/>
          <ac:spMkLst>
            <pc:docMk/>
            <pc:sldMk cId="1354441668" sldId="2076137285"/>
            <ac:spMk id="3" creationId="{1538838F-A9BD-499B-ACEB-3FBFEBD6F2FF}"/>
          </ac:spMkLst>
        </pc:spChg>
        <pc:picChg chg="add mod">
          <ac:chgData name="Beth" userId="bd08b5aa-02b2-43fc-b15c-eeea7517ad71" providerId="ADAL" clId="{A54DE060-65E8-41FA-95E9-C22776B8ABAA}" dt="2020-10-30T22:08:04.497" v="6776" actId="1076"/>
          <ac:picMkLst>
            <pc:docMk/>
            <pc:sldMk cId="1354441668" sldId="2076137285"/>
            <ac:picMk id="4" creationId="{CD2BB669-5D37-43B3-8329-798177B7E064}"/>
          </ac:picMkLst>
        </pc:picChg>
        <pc:picChg chg="del">
          <ac:chgData name="Beth" userId="bd08b5aa-02b2-43fc-b15c-eeea7517ad71" providerId="ADAL" clId="{A54DE060-65E8-41FA-95E9-C22776B8ABAA}" dt="2020-10-30T21:01:45.042" v="5963" actId="478"/>
          <ac:picMkLst>
            <pc:docMk/>
            <pc:sldMk cId="1354441668" sldId="2076137285"/>
            <ac:picMk id="5" creationId="{7EBBE12F-BE95-4515-88B6-440941B818C3}"/>
          </ac:picMkLst>
        </pc:picChg>
      </pc:sldChg>
      <pc:sldChg chg="add del">
        <pc:chgData name="Beth" userId="bd08b5aa-02b2-43fc-b15c-eeea7517ad71" providerId="ADAL" clId="{A54DE060-65E8-41FA-95E9-C22776B8ABAA}" dt="2020-10-30T21:00:18.435" v="5823"/>
        <pc:sldMkLst>
          <pc:docMk/>
          <pc:sldMk cId="1433180259" sldId="2076137285"/>
        </pc:sldMkLst>
      </pc:sldChg>
      <pc:sldChg chg="add del">
        <pc:chgData name="Beth" userId="bd08b5aa-02b2-43fc-b15c-eeea7517ad71" providerId="ADAL" clId="{A54DE060-65E8-41FA-95E9-C22776B8ABAA}" dt="2020-10-30T21:00:25.772" v="5825"/>
        <pc:sldMkLst>
          <pc:docMk/>
          <pc:sldMk cId="2445020774" sldId="2076137285"/>
        </pc:sldMkLst>
      </pc:sldChg>
      <pc:sldChg chg="add del">
        <pc:chgData name="Beth" userId="bd08b5aa-02b2-43fc-b15c-eeea7517ad71" providerId="ADAL" clId="{A54DE060-65E8-41FA-95E9-C22776B8ABAA}" dt="2020-10-30T21:00:14.117" v="5821"/>
        <pc:sldMkLst>
          <pc:docMk/>
          <pc:sldMk cId="3014772303" sldId="2076137285"/>
        </pc:sldMkLst>
      </pc:sldChg>
      <pc:sldChg chg="new del">
        <pc:chgData name="Beth" userId="bd08b5aa-02b2-43fc-b15c-eeea7517ad71" providerId="ADAL" clId="{A54DE060-65E8-41FA-95E9-C22776B8ABAA}" dt="2020-10-30T21:06:25.128" v="6224" actId="47"/>
        <pc:sldMkLst>
          <pc:docMk/>
          <pc:sldMk cId="2186161949" sldId="2076137286"/>
        </pc:sldMkLst>
      </pc:sldChg>
      <pc:sldChg chg="addSp delSp modSp add del mod">
        <pc:chgData name="Beth" userId="bd08b5aa-02b2-43fc-b15c-eeea7517ad71" providerId="ADAL" clId="{A54DE060-65E8-41FA-95E9-C22776B8ABAA}" dt="2020-10-30T21:11:57.290" v="6359" actId="47"/>
        <pc:sldMkLst>
          <pc:docMk/>
          <pc:sldMk cId="2900645196" sldId="2076137286"/>
        </pc:sldMkLst>
        <pc:spChg chg="del">
          <ac:chgData name="Beth" userId="bd08b5aa-02b2-43fc-b15c-eeea7517ad71" providerId="ADAL" clId="{A54DE060-65E8-41FA-95E9-C22776B8ABAA}" dt="2020-10-30T21:07:22.750" v="6231" actId="478"/>
          <ac:spMkLst>
            <pc:docMk/>
            <pc:sldMk cId="2900645196" sldId="2076137286"/>
            <ac:spMk id="3" creationId="{8ACFF4F0-07CD-4813-B4E8-FB13DE09EC13}"/>
          </ac:spMkLst>
        </pc:spChg>
        <pc:spChg chg="mod">
          <ac:chgData name="Beth" userId="bd08b5aa-02b2-43fc-b15c-eeea7517ad71" providerId="ADAL" clId="{A54DE060-65E8-41FA-95E9-C22776B8ABAA}" dt="2020-10-30T21:07:05.530" v="6226" actId="27636"/>
          <ac:spMkLst>
            <pc:docMk/>
            <pc:sldMk cId="2900645196" sldId="2076137286"/>
            <ac:spMk id="4" creationId="{FF897F73-3DEC-EA49-892A-4249336C96B1}"/>
          </ac:spMkLst>
        </pc:spChg>
        <pc:spChg chg="add del mod">
          <ac:chgData name="Beth" userId="bd08b5aa-02b2-43fc-b15c-eeea7517ad71" providerId="ADAL" clId="{A54DE060-65E8-41FA-95E9-C22776B8ABAA}" dt="2020-10-30T21:07:19.381" v="6230" actId="478"/>
          <ac:spMkLst>
            <pc:docMk/>
            <pc:sldMk cId="2900645196" sldId="2076137286"/>
            <ac:spMk id="5" creationId="{1F36AF64-2798-4D0C-A4FF-3F4F41B2E480}"/>
          </ac:spMkLst>
        </pc:spChg>
        <pc:spChg chg="del">
          <ac:chgData name="Beth" userId="bd08b5aa-02b2-43fc-b15c-eeea7517ad71" providerId="ADAL" clId="{A54DE060-65E8-41FA-95E9-C22776B8ABAA}" dt="2020-10-30T21:07:15.592" v="6229" actId="478"/>
          <ac:spMkLst>
            <pc:docMk/>
            <pc:sldMk cId="2900645196" sldId="2076137286"/>
            <ac:spMk id="6" creationId="{6BF367F8-0385-5D4E-9CA7-C35E8DD18C1F}"/>
          </ac:spMkLst>
        </pc:spChg>
        <pc:spChg chg="del">
          <ac:chgData name="Beth" userId="bd08b5aa-02b2-43fc-b15c-eeea7517ad71" providerId="ADAL" clId="{A54DE060-65E8-41FA-95E9-C22776B8ABAA}" dt="2020-10-30T21:07:22.750" v="6231" actId="478"/>
          <ac:spMkLst>
            <pc:docMk/>
            <pc:sldMk cId="2900645196" sldId="2076137286"/>
            <ac:spMk id="7" creationId="{7CFA236E-74B2-6347-83F2-946690220818}"/>
          </ac:spMkLst>
        </pc:spChg>
        <pc:spChg chg="add del mod">
          <ac:chgData name="Beth" userId="bd08b5aa-02b2-43fc-b15c-eeea7517ad71" providerId="ADAL" clId="{A54DE060-65E8-41FA-95E9-C22776B8ABAA}" dt="2020-10-30T21:07:36.603" v="6235" actId="478"/>
          <ac:spMkLst>
            <pc:docMk/>
            <pc:sldMk cId="2900645196" sldId="2076137286"/>
            <ac:spMk id="9" creationId="{02BF4F6D-D693-4925-ADE1-6671CFB2DD78}"/>
          </ac:spMkLst>
        </pc:spChg>
        <pc:spChg chg="del">
          <ac:chgData name="Beth" userId="bd08b5aa-02b2-43fc-b15c-eeea7517ad71" providerId="ADAL" clId="{A54DE060-65E8-41FA-95E9-C22776B8ABAA}" dt="2020-10-30T21:07:22.750" v="6231" actId="478"/>
          <ac:spMkLst>
            <pc:docMk/>
            <pc:sldMk cId="2900645196" sldId="2076137286"/>
            <ac:spMk id="11" creationId="{BAF667DB-F35D-44E2-9139-F38168213972}"/>
          </ac:spMkLst>
        </pc:spChg>
        <pc:spChg chg="add del mod">
          <ac:chgData name="Beth" userId="bd08b5aa-02b2-43fc-b15c-eeea7517ad71" providerId="ADAL" clId="{A54DE060-65E8-41FA-95E9-C22776B8ABAA}" dt="2020-10-30T21:07:25.548" v="6232" actId="478"/>
          <ac:spMkLst>
            <pc:docMk/>
            <pc:sldMk cId="2900645196" sldId="2076137286"/>
            <ac:spMk id="13" creationId="{86076C42-EB0B-4485-B156-4C0169CE0427}"/>
          </ac:spMkLst>
        </pc:spChg>
        <pc:spChg chg="del mod">
          <ac:chgData name="Beth" userId="bd08b5aa-02b2-43fc-b15c-eeea7517ad71" providerId="ADAL" clId="{A54DE060-65E8-41FA-95E9-C22776B8ABAA}" dt="2020-10-30T21:07:22.750" v="6231" actId="478"/>
          <ac:spMkLst>
            <pc:docMk/>
            <pc:sldMk cId="2900645196" sldId="2076137286"/>
            <ac:spMk id="14" creationId="{DC273701-5799-447F-A270-90CB8C5B57AD}"/>
          </ac:spMkLst>
        </pc:spChg>
        <pc:spChg chg="add del mod">
          <ac:chgData name="Beth" userId="bd08b5aa-02b2-43fc-b15c-eeea7517ad71" providerId="ADAL" clId="{A54DE060-65E8-41FA-95E9-C22776B8ABAA}" dt="2020-10-30T21:07:28.171" v="6233" actId="478"/>
          <ac:spMkLst>
            <pc:docMk/>
            <pc:sldMk cId="2900645196" sldId="2076137286"/>
            <ac:spMk id="16" creationId="{2DF43D17-44FC-4ECC-8283-2EF0A12DFA25}"/>
          </ac:spMkLst>
        </pc:spChg>
        <pc:spChg chg="add del mod">
          <ac:chgData name="Beth" userId="bd08b5aa-02b2-43fc-b15c-eeea7517ad71" providerId="ADAL" clId="{A54DE060-65E8-41FA-95E9-C22776B8ABAA}" dt="2020-10-30T21:07:33.735" v="6234" actId="478"/>
          <ac:spMkLst>
            <pc:docMk/>
            <pc:sldMk cId="2900645196" sldId="2076137286"/>
            <ac:spMk id="18" creationId="{4B627391-959E-45FE-91BB-437EA4857F0E}"/>
          </ac:spMkLst>
        </pc:spChg>
        <pc:spChg chg="add mod">
          <ac:chgData name="Beth" userId="bd08b5aa-02b2-43fc-b15c-eeea7517ad71" providerId="ADAL" clId="{A54DE060-65E8-41FA-95E9-C22776B8ABAA}" dt="2020-10-30T21:07:58.383" v="6237" actId="21"/>
          <ac:spMkLst>
            <pc:docMk/>
            <pc:sldMk cId="2900645196" sldId="2076137286"/>
            <ac:spMk id="20" creationId="{ED488603-67C2-402D-956A-061DC1B02570}"/>
          </ac:spMkLst>
        </pc:spChg>
        <pc:spChg chg="mod">
          <ac:chgData name="Beth" userId="bd08b5aa-02b2-43fc-b15c-eeea7517ad71" providerId="ADAL" clId="{A54DE060-65E8-41FA-95E9-C22776B8ABAA}" dt="2020-10-30T21:07:05.534" v="6227" actId="27636"/>
          <ac:spMkLst>
            <pc:docMk/>
            <pc:sldMk cId="2900645196" sldId="2076137286"/>
            <ac:spMk id="23" creationId="{E574ECDB-BB50-4FA0-B396-4850E58EBC36}"/>
          </ac:spMkLst>
        </pc:spChg>
        <pc:picChg chg="del">
          <ac:chgData name="Beth" userId="bd08b5aa-02b2-43fc-b15c-eeea7517ad71" providerId="ADAL" clId="{A54DE060-65E8-41FA-95E9-C22776B8ABAA}" dt="2020-10-30T21:07:58.383" v="6237" actId="21"/>
          <ac:picMkLst>
            <pc:docMk/>
            <pc:sldMk cId="2900645196" sldId="2076137286"/>
            <ac:picMk id="12" creationId="{487C0F16-9017-4B26-8F5C-2DE90D50C0E4}"/>
          </ac:picMkLst>
        </pc:picChg>
      </pc:sldChg>
      <pc:sldChg chg="addSp modSp new mod modClrScheme chgLayout modNotesTx">
        <pc:chgData name="Beth" userId="bd08b5aa-02b2-43fc-b15c-eeea7517ad71" providerId="ADAL" clId="{A54DE060-65E8-41FA-95E9-C22776B8ABAA}" dt="2020-10-30T21:43:16.025" v="6753" actId="1076"/>
        <pc:sldMkLst>
          <pc:docMk/>
          <pc:sldMk cId="937286171" sldId="2076137287"/>
        </pc:sldMkLst>
        <pc:spChg chg="add mod">
          <ac:chgData name="Beth" userId="bd08b5aa-02b2-43fc-b15c-eeea7517ad71" providerId="ADAL" clId="{A54DE060-65E8-41FA-95E9-C22776B8ABAA}" dt="2020-10-30T21:42:14.057" v="6749" actId="207"/>
          <ac:spMkLst>
            <pc:docMk/>
            <pc:sldMk cId="937286171" sldId="2076137287"/>
            <ac:spMk id="5" creationId="{6B8C1897-B9BE-4D80-BE60-F870215BE078}"/>
          </ac:spMkLst>
        </pc:spChg>
        <pc:spChg chg="add mod">
          <ac:chgData name="Beth" userId="bd08b5aa-02b2-43fc-b15c-eeea7517ad71" providerId="ADAL" clId="{A54DE060-65E8-41FA-95E9-C22776B8ABAA}" dt="2020-10-30T21:27:28.898" v="6491" actId="14100"/>
          <ac:spMkLst>
            <pc:docMk/>
            <pc:sldMk cId="937286171" sldId="2076137287"/>
            <ac:spMk id="6" creationId="{1C6A86CB-0F1A-476D-AF9D-BE32B728BD39}"/>
          </ac:spMkLst>
        </pc:spChg>
        <pc:picChg chg="add mod">
          <ac:chgData name="Beth" userId="bd08b5aa-02b2-43fc-b15c-eeea7517ad71" providerId="ADAL" clId="{A54DE060-65E8-41FA-95E9-C22776B8ABAA}" dt="2020-10-30T21:08:00.367" v="6238"/>
          <ac:picMkLst>
            <pc:docMk/>
            <pc:sldMk cId="937286171" sldId="2076137287"/>
            <ac:picMk id="2" creationId="{D33E2213-426E-49CD-A13B-14080F102573}"/>
          </ac:picMkLst>
        </pc:picChg>
        <pc:picChg chg="add mod">
          <ac:chgData name="Beth" userId="bd08b5aa-02b2-43fc-b15c-eeea7517ad71" providerId="ADAL" clId="{A54DE060-65E8-41FA-95E9-C22776B8ABAA}" dt="2020-10-30T21:43:16.025" v="6753" actId="1076"/>
          <ac:picMkLst>
            <pc:docMk/>
            <pc:sldMk cId="937286171" sldId="2076137287"/>
            <ac:picMk id="4" creationId="{9B81EF60-B565-444F-BE87-75AF39337A35}"/>
          </ac:picMkLst>
        </pc:picChg>
      </pc:sldChg>
      <pc:sldChg chg="addSp delSp modSp add mod modClrScheme chgLayout modNotesTx">
        <pc:chgData name="Beth" userId="bd08b5aa-02b2-43fc-b15c-eeea7517ad71" providerId="ADAL" clId="{A54DE060-65E8-41FA-95E9-C22776B8ABAA}" dt="2020-10-30T21:43:07.108" v="6752" actId="1076"/>
        <pc:sldMkLst>
          <pc:docMk/>
          <pc:sldMk cId="2954170802" sldId="2076137288"/>
        </pc:sldMkLst>
        <pc:spChg chg="mod">
          <ac:chgData name="Beth" userId="bd08b5aa-02b2-43fc-b15c-eeea7517ad71" providerId="ADAL" clId="{A54DE060-65E8-41FA-95E9-C22776B8ABAA}" dt="2020-10-30T21:42:48.523" v="6751" actId="207"/>
          <ac:spMkLst>
            <pc:docMk/>
            <pc:sldMk cId="2954170802" sldId="2076137288"/>
            <ac:spMk id="5" creationId="{6B8C1897-B9BE-4D80-BE60-F870215BE078}"/>
          </ac:spMkLst>
        </pc:spChg>
        <pc:spChg chg="mod">
          <ac:chgData name="Beth" userId="bd08b5aa-02b2-43fc-b15c-eeea7517ad71" providerId="ADAL" clId="{A54DE060-65E8-41FA-95E9-C22776B8ABAA}" dt="2020-10-30T21:40:59.362" v="6737" actId="1076"/>
          <ac:spMkLst>
            <pc:docMk/>
            <pc:sldMk cId="2954170802" sldId="2076137288"/>
            <ac:spMk id="6" creationId="{1C6A86CB-0F1A-476D-AF9D-BE32B728BD39}"/>
          </ac:spMkLst>
        </pc:spChg>
        <pc:picChg chg="mod">
          <ac:chgData name="Beth" userId="bd08b5aa-02b2-43fc-b15c-eeea7517ad71" providerId="ADAL" clId="{A54DE060-65E8-41FA-95E9-C22776B8ABAA}" dt="2020-10-30T21:42:38.565" v="6750"/>
          <ac:picMkLst>
            <pc:docMk/>
            <pc:sldMk cId="2954170802" sldId="2076137288"/>
            <ac:picMk id="2" creationId="{D33E2213-426E-49CD-A13B-14080F102573}"/>
          </ac:picMkLst>
        </pc:picChg>
        <pc:picChg chg="del">
          <ac:chgData name="Beth" userId="bd08b5aa-02b2-43fc-b15c-eeea7517ad71" providerId="ADAL" clId="{A54DE060-65E8-41FA-95E9-C22776B8ABAA}" dt="2020-10-30T21:35:49.497" v="6508" actId="478"/>
          <ac:picMkLst>
            <pc:docMk/>
            <pc:sldMk cId="2954170802" sldId="2076137288"/>
            <ac:picMk id="4" creationId="{9B81EF60-B565-444F-BE87-75AF39337A35}"/>
          </ac:picMkLst>
        </pc:picChg>
        <pc:picChg chg="add mod">
          <ac:chgData name="Beth" userId="bd08b5aa-02b2-43fc-b15c-eeea7517ad71" providerId="ADAL" clId="{A54DE060-65E8-41FA-95E9-C22776B8ABAA}" dt="2020-10-30T21:43:07.108" v="6752" actId="1076"/>
          <ac:picMkLst>
            <pc:docMk/>
            <pc:sldMk cId="2954170802" sldId="2076137288"/>
            <ac:picMk id="7" creationId="{750C5699-284B-404D-B5C0-6680E2BEF810}"/>
          </ac:picMkLst>
        </pc:picChg>
      </pc:sldChg>
      <pc:sldChg chg="addSp delSp modSp add mod modShow modNotesTx">
        <pc:chgData name="Beth" userId="bd08b5aa-02b2-43fc-b15c-eeea7517ad71" providerId="ADAL" clId="{A54DE060-65E8-41FA-95E9-C22776B8ABAA}" dt="2020-10-31T00:08:14.698" v="8086" actId="404"/>
        <pc:sldMkLst>
          <pc:docMk/>
          <pc:sldMk cId="782428877" sldId="2076137289"/>
        </pc:sldMkLst>
        <pc:spChg chg="del mod">
          <ac:chgData name="Beth" userId="bd08b5aa-02b2-43fc-b15c-eeea7517ad71" providerId="ADAL" clId="{A54DE060-65E8-41FA-95E9-C22776B8ABAA}" dt="2020-10-31T00:03:19.692" v="7950" actId="478"/>
          <ac:spMkLst>
            <pc:docMk/>
            <pc:sldMk cId="782428877" sldId="2076137289"/>
            <ac:spMk id="2" creationId="{37225F0F-8A2C-497F-8318-ECFB4E864005}"/>
          </ac:spMkLst>
        </pc:spChg>
        <pc:spChg chg="add del mod">
          <ac:chgData name="Beth" userId="bd08b5aa-02b2-43fc-b15c-eeea7517ad71" providerId="ADAL" clId="{A54DE060-65E8-41FA-95E9-C22776B8ABAA}" dt="2020-10-30T23:56:27.797" v="7714" actId="478"/>
          <ac:spMkLst>
            <pc:docMk/>
            <pc:sldMk cId="782428877" sldId="2076137289"/>
            <ac:spMk id="6" creationId="{E06299FD-5D83-4CF3-8C8C-D7C50E9EED54}"/>
          </ac:spMkLst>
        </pc:spChg>
        <pc:spChg chg="add mod">
          <ac:chgData name="Beth" userId="bd08b5aa-02b2-43fc-b15c-eeea7517ad71" providerId="ADAL" clId="{A54DE060-65E8-41FA-95E9-C22776B8ABAA}" dt="2020-10-30T23:57:36.966" v="7777" actId="20577"/>
          <ac:spMkLst>
            <pc:docMk/>
            <pc:sldMk cId="782428877" sldId="2076137289"/>
            <ac:spMk id="7" creationId="{0422BCF4-9CE4-4EEA-B632-0280FEB4D97D}"/>
          </ac:spMkLst>
        </pc:spChg>
        <pc:spChg chg="add mod">
          <ac:chgData name="Beth" userId="bd08b5aa-02b2-43fc-b15c-eeea7517ad71" providerId="ADAL" clId="{A54DE060-65E8-41FA-95E9-C22776B8ABAA}" dt="2020-10-31T00:04:31.050" v="8024" actId="20577"/>
          <ac:spMkLst>
            <pc:docMk/>
            <pc:sldMk cId="782428877" sldId="2076137289"/>
            <ac:spMk id="8" creationId="{3B32AD26-71B7-4C09-AC22-58C5D53E4429}"/>
          </ac:spMkLst>
        </pc:spChg>
        <pc:spChg chg="del">
          <ac:chgData name="Beth" userId="bd08b5aa-02b2-43fc-b15c-eeea7517ad71" providerId="ADAL" clId="{A54DE060-65E8-41FA-95E9-C22776B8ABAA}" dt="2020-10-30T23:12:55.338" v="7449" actId="478"/>
          <ac:spMkLst>
            <pc:docMk/>
            <pc:sldMk cId="782428877" sldId="2076137289"/>
            <ac:spMk id="10" creationId="{922C1A82-B4F9-450E-AE4D-D46AC32E7E6D}"/>
          </ac:spMkLst>
        </pc:spChg>
        <pc:spChg chg="mod">
          <ac:chgData name="Beth" userId="bd08b5aa-02b2-43fc-b15c-eeea7517ad71" providerId="ADAL" clId="{A54DE060-65E8-41FA-95E9-C22776B8ABAA}" dt="2020-10-31T00:07:58.220" v="8083" actId="403"/>
          <ac:spMkLst>
            <pc:docMk/>
            <pc:sldMk cId="782428877" sldId="2076137289"/>
            <ac:spMk id="12" creationId="{3B5CF9CB-DDE4-4A7D-85DE-D8E9CFD3FF12}"/>
          </ac:spMkLst>
        </pc:spChg>
        <pc:spChg chg="mod">
          <ac:chgData name="Beth" userId="bd08b5aa-02b2-43fc-b15c-eeea7517ad71" providerId="ADAL" clId="{A54DE060-65E8-41FA-95E9-C22776B8ABAA}" dt="2020-10-31T00:08:07.280" v="8084" actId="404"/>
          <ac:spMkLst>
            <pc:docMk/>
            <pc:sldMk cId="782428877" sldId="2076137289"/>
            <ac:spMk id="13" creationId="{8F934F13-D2FE-4D7F-88C8-9258EDEE8502}"/>
          </ac:spMkLst>
        </pc:spChg>
        <pc:spChg chg="add del">
          <ac:chgData name="Beth" userId="bd08b5aa-02b2-43fc-b15c-eeea7517ad71" providerId="ADAL" clId="{A54DE060-65E8-41FA-95E9-C22776B8ABAA}" dt="2020-10-31T00:01:21.407" v="7906" actId="22"/>
          <ac:spMkLst>
            <pc:docMk/>
            <pc:sldMk cId="782428877" sldId="2076137289"/>
            <ac:spMk id="15" creationId="{476098A0-53FF-4D6A-B501-CAFDA2F368AC}"/>
          </ac:spMkLst>
        </pc:spChg>
        <pc:spChg chg="mod">
          <ac:chgData name="Beth" userId="bd08b5aa-02b2-43fc-b15c-eeea7517ad71" providerId="ADAL" clId="{A54DE060-65E8-41FA-95E9-C22776B8ABAA}" dt="2020-10-31T00:07:58.220" v="8083" actId="403"/>
          <ac:spMkLst>
            <pc:docMk/>
            <pc:sldMk cId="782428877" sldId="2076137289"/>
            <ac:spMk id="17" creationId="{684FEB78-EF18-4118-BF1D-5AD4EAC1AA91}"/>
          </ac:spMkLst>
        </pc:spChg>
        <pc:spChg chg="mod">
          <ac:chgData name="Beth" userId="bd08b5aa-02b2-43fc-b15c-eeea7517ad71" providerId="ADAL" clId="{A54DE060-65E8-41FA-95E9-C22776B8ABAA}" dt="2020-10-31T00:08:11.464" v="8085" actId="404"/>
          <ac:spMkLst>
            <pc:docMk/>
            <pc:sldMk cId="782428877" sldId="2076137289"/>
            <ac:spMk id="18" creationId="{A2AFC93A-AAED-4BFA-99AF-E4C4A41DA282}"/>
          </ac:spMkLst>
        </pc:spChg>
        <pc:spChg chg="mod">
          <ac:chgData name="Beth" userId="bd08b5aa-02b2-43fc-b15c-eeea7517ad71" providerId="ADAL" clId="{A54DE060-65E8-41FA-95E9-C22776B8ABAA}" dt="2020-10-31T00:07:58.220" v="8083" actId="403"/>
          <ac:spMkLst>
            <pc:docMk/>
            <pc:sldMk cId="782428877" sldId="2076137289"/>
            <ac:spMk id="20" creationId="{96B41FDF-E9D0-4FF8-824E-A3E5EC22E5D7}"/>
          </ac:spMkLst>
        </pc:spChg>
        <pc:spChg chg="mod">
          <ac:chgData name="Beth" userId="bd08b5aa-02b2-43fc-b15c-eeea7517ad71" providerId="ADAL" clId="{A54DE060-65E8-41FA-95E9-C22776B8ABAA}" dt="2020-10-31T00:08:14.698" v="8086" actId="404"/>
          <ac:spMkLst>
            <pc:docMk/>
            <pc:sldMk cId="782428877" sldId="2076137289"/>
            <ac:spMk id="21" creationId="{37E9B7EC-424A-4E1E-85E2-2FFEFB3C429C}"/>
          </ac:spMkLst>
        </pc:spChg>
        <pc:spChg chg="add del mod">
          <ac:chgData name="Beth" userId="bd08b5aa-02b2-43fc-b15c-eeea7517ad71" providerId="ADAL" clId="{A54DE060-65E8-41FA-95E9-C22776B8ABAA}" dt="2020-10-31T00:05:08.091" v="8026" actId="478"/>
          <ac:spMkLst>
            <pc:docMk/>
            <pc:sldMk cId="782428877" sldId="2076137289"/>
            <ac:spMk id="22" creationId="{DEC184A9-EC2B-44E4-BD8A-8C0240DCA402}"/>
          </ac:spMkLst>
        </pc:spChg>
        <pc:grpChg chg="add del mod">
          <ac:chgData name="Beth" userId="bd08b5aa-02b2-43fc-b15c-eeea7517ad71" providerId="ADAL" clId="{A54DE060-65E8-41FA-95E9-C22776B8ABAA}" dt="2020-10-31T00:03:10.580" v="7949" actId="1076"/>
          <ac:grpSpMkLst>
            <pc:docMk/>
            <pc:sldMk cId="782428877" sldId="2076137289"/>
            <ac:grpSpMk id="11" creationId="{EAB3D9AB-8F1B-482C-B11A-2FD00451298C}"/>
          </ac:grpSpMkLst>
        </pc:grpChg>
        <pc:grpChg chg="add mod">
          <ac:chgData name="Beth" userId="bd08b5aa-02b2-43fc-b15c-eeea7517ad71" providerId="ADAL" clId="{A54DE060-65E8-41FA-95E9-C22776B8ABAA}" dt="2020-10-31T00:03:10.580" v="7949" actId="1076"/>
          <ac:grpSpMkLst>
            <pc:docMk/>
            <pc:sldMk cId="782428877" sldId="2076137289"/>
            <ac:grpSpMk id="16" creationId="{49843A9B-92E4-475F-A030-10C02F5DBBBA}"/>
          </ac:grpSpMkLst>
        </pc:grpChg>
        <pc:grpChg chg="add mod">
          <ac:chgData name="Beth" userId="bd08b5aa-02b2-43fc-b15c-eeea7517ad71" providerId="ADAL" clId="{A54DE060-65E8-41FA-95E9-C22776B8ABAA}" dt="2020-10-31T00:03:10.580" v="7949" actId="1076"/>
          <ac:grpSpMkLst>
            <pc:docMk/>
            <pc:sldMk cId="782428877" sldId="2076137289"/>
            <ac:grpSpMk id="19" creationId="{430FD3B9-3927-4378-AE06-0241EE2DED32}"/>
          </ac:grpSpMkLst>
        </pc:grpChg>
        <pc:picChg chg="del">
          <ac:chgData name="Beth" userId="bd08b5aa-02b2-43fc-b15c-eeea7517ad71" providerId="ADAL" clId="{A54DE060-65E8-41FA-95E9-C22776B8ABAA}" dt="2020-10-30T23:12:56.539" v="7450" actId="478"/>
          <ac:picMkLst>
            <pc:docMk/>
            <pc:sldMk cId="782428877" sldId="2076137289"/>
            <ac:picMk id="3" creationId="{CA757854-A5B7-456C-9BF9-81C4848D1F27}"/>
          </ac:picMkLst>
        </pc:picChg>
        <pc:picChg chg="add del mod">
          <ac:chgData name="Beth" userId="bd08b5aa-02b2-43fc-b15c-eeea7517ad71" providerId="ADAL" clId="{A54DE060-65E8-41FA-95E9-C22776B8ABAA}" dt="2020-10-31T00:01:11.441" v="7902" actId="478"/>
          <ac:picMkLst>
            <pc:docMk/>
            <pc:sldMk cId="782428877" sldId="2076137289"/>
            <ac:picMk id="4" creationId="{542B7E87-E365-43B2-BFCE-7459A2DF70E9}"/>
          </ac:picMkLst>
        </pc:picChg>
      </pc:sldChg>
      <pc:sldChg chg="add del">
        <pc:chgData name="Beth" userId="bd08b5aa-02b2-43fc-b15c-eeea7517ad71" providerId="ADAL" clId="{A54DE060-65E8-41FA-95E9-C22776B8ABAA}" dt="2020-10-30T23:14:40.676" v="7554"/>
        <pc:sldMkLst>
          <pc:docMk/>
          <pc:sldMk cId="1565266783" sldId="2076137290"/>
        </pc:sldMkLst>
      </pc:sldChg>
      <pc:sldMasterChg chg="setBg delSldLayout">
        <pc:chgData name="Beth" userId="bd08b5aa-02b2-43fc-b15c-eeea7517ad71" providerId="ADAL" clId="{A54DE060-65E8-41FA-95E9-C22776B8ABAA}" dt="2020-10-30T21:11:57.290" v="6359" actId="47"/>
        <pc:sldMasterMkLst>
          <pc:docMk/>
          <pc:sldMasterMk cId="931873889" sldId="2147483751"/>
        </pc:sldMasterMkLst>
        <pc:sldLayoutChg chg="del">
          <pc:chgData name="Beth" userId="bd08b5aa-02b2-43fc-b15c-eeea7517ad71" providerId="ADAL" clId="{A54DE060-65E8-41FA-95E9-C22776B8ABAA}" dt="2020-10-30T21:11:57.290" v="6359" actId="47"/>
          <pc:sldLayoutMkLst>
            <pc:docMk/>
            <pc:sldMasterMk cId="931873889" sldId="2147483751"/>
            <pc:sldLayoutMk cId="2040434363" sldId="2147483779"/>
          </pc:sldLayoutMkLst>
        </pc:sldLayoutChg>
      </pc:sldMasterChg>
    </pc:docChg>
  </pc:docChgLst>
  <pc:docChgLst>
    <pc:chgData name="Scott Hunter" userId="145c7c14-3300-4891-adda-a52ec6f2caaa" providerId="ADAL" clId="{72767B02-EDC3-43DE-B11B-7B687B9AA9AC}"/>
    <pc:docChg chg="undo custSel addSld delSld modSld modShowInfo">
      <pc:chgData name="Scott Hunter" userId="145c7c14-3300-4891-adda-a52ec6f2caaa" providerId="ADAL" clId="{72767B02-EDC3-43DE-B11B-7B687B9AA9AC}" dt="2020-11-10T15:03:29.841" v="130" actId="6549"/>
      <pc:docMkLst>
        <pc:docMk/>
      </pc:docMkLst>
      <pc:sldChg chg="modSp mod modNotesTx">
        <pc:chgData name="Scott Hunter" userId="145c7c14-3300-4891-adda-a52ec6f2caaa" providerId="ADAL" clId="{72767B02-EDC3-43DE-B11B-7B687B9AA9AC}" dt="2020-11-10T15:03:29.841" v="130" actId="6549"/>
        <pc:sldMkLst>
          <pc:docMk/>
          <pc:sldMk cId="1108877457" sldId="260"/>
        </pc:sldMkLst>
        <pc:spChg chg="mod">
          <ac:chgData name="Scott Hunter" userId="145c7c14-3300-4891-adda-a52ec6f2caaa" providerId="ADAL" clId="{72767B02-EDC3-43DE-B11B-7B687B9AA9AC}" dt="2020-11-10T14:54:16.096" v="19" actId="1076"/>
          <ac:spMkLst>
            <pc:docMk/>
            <pc:sldMk cId="1108877457" sldId="260"/>
            <ac:spMk id="16" creationId="{A95ED509-C030-46F9-A065-11AB8A8698DE}"/>
          </ac:spMkLst>
        </pc:spChg>
      </pc:sldChg>
      <pc:sldChg chg="modNotesTx">
        <pc:chgData name="Scott Hunter" userId="145c7c14-3300-4891-adda-a52ec6f2caaa" providerId="ADAL" clId="{72767B02-EDC3-43DE-B11B-7B687B9AA9AC}" dt="2020-11-10T14:58:12.175" v="44" actId="6549"/>
        <pc:sldMkLst>
          <pc:docMk/>
          <pc:sldMk cId="4113657981" sldId="262"/>
        </pc:sldMkLst>
      </pc:sldChg>
      <pc:sldChg chg="add del">
        <pc:chgData name="Scott Hunter" userId="145c7c14-3300-4891-adda-a52ec6f2caaa" providerId="ADAL" clId="{72767B02-EDC3-43DE-B11B-7B687B9AA9AC}" dt="2020-11-10T01:01:30.354" v="7" actId="47"/>
        <pc:sldMkLst>
          <pc:docMk/>
          <pc:sldMk cId="333888718" sldId="2076136922"/>
        </pc:sldMkLst>
      </pc:sldChg>
      <pc:sldChg chg="add del">
        <pc:chgData name="Scott Hunter" userId="145c7c14-3300-4891-adda-a52ec6f2caaa" providerId="ADAL" clId="{72767B02-EDC3-43DE-B11B-7B687B9AA9AC}" dt="2020-11-10T01:01:29.653" v="5" actId="47"/>
        <pc:sldMkLst>
          <pc:docMk/>
          <pc:sldMk cId="2830242648" sldId="2076137264"/>
        </pc:sldMkLst>
      </pc:sldChg>
      <pc:sldChg chg="add del">
        <pc:chgData name="Scott Hunter" userId="145c7c14-3300-4891-adda-a52ec6f2caaa" providerId="ADAL" clId="{72767B02-EDC3-43DE-B11B-7B687B9AA9AC}" dt="2020-11-10T01:01:29.790" v="6" actId="47"/>
        <pc:sldMkLst>
          <pc:docMk/>
          <pc:sldMk cId="4043131899" sldId="2076137281"/>
        </pc:sldMkLst>
      </pc:sldChg>
      <pc:sldChg chg="modNotesTx">
        <pc:chgData name="Scott Hunter" userId="145c7c14-3300-4891-adda-a52ec6f2caaa" providerId="ADAL" clId="{72767B02-EDC3-43DE-B11B-7B687B9AA9AC}" dt="2020-11-10T02:13:52.860" v="17" actId="20577"/>
        <pc:sldMkLst>
          <pc:docMk/>
          <pc:sldMk cId="2794458481" sldId="2076137293"/>
        </pc:sldMkLst>
      </pc:sldChg>
    </pc:docChg>
  </pc:docChgLst>
  <pc:docChgLst>
    <pc:chgData name="Maddy Leger" userId="S::maleger@microsoft.com::76098227-6d94-4434-a4a4-58c0a52000fd" providerId="AD" clId="Web-{9BBE1C19-8368-EB3F-4A0F-95465A34C062}"/>
    <pc:docChg chg="delSld modSld">
      <pc:chgData name="Maddy Leger" userId="S::maleger@microsoft.com::76098227-6d94-4434-a4a4-58c0a52000fd" providerId="AD" clId="Web-{9BBE1C19-8368-EB3F-4A0F-95465A34C062}" dt="2020-11-09T22:37:50.301" v="734"/>
      <pc:docMkLst>
        <pc:docMk/>
      </pc:docMkLst>
      <pc:sldChg chg="del">
        <pc:chgData name="Maddy Leger" userId="S::maleger@microsoft.com::76098227-6d94-4434-a4a4-58c0a52000fd" providerId="AD" clId="Web-{9BBE1C19-8368-EB3F-4A0F-95465A34C062}" dt="2020-11-09T22:13:11.932" v="66"/>
        <pc:sldMkLst>
          <pc:docMk/>
          <pc:sldMk cId="1528755367" sldId="2076137268"/>
        </pc:sldMkLst>
      </pc:sldChg>
      <pc:sldChg chg="modSp modNotes">
        <pc:chgData name="Maddy Leger" userId="S::maleger@microsoft.com::76098227-6d94-4434-a4a4-58c0a52000fd" providerId="AD" clId="Web-{9BBE1C19-8368-EB3F-4A0F-95465A34C062}" dt="2020-11-09T22:37:50.301" v="734"/>
        <pc:sldMkLst>
          <pc:docMk/>
          <pc:sldMk cId="2794458481" sldId="2076137293"/>
        </pc:sldMkLst>
        <pc:spChg chg="mod">
          <ac:chgData name="Maddy Leger" userId="S::maleger@microsoft.com::76098227-6d94-4434-a4a4-58c0a52000fd" providerId="AD" clId="Web-{9BBE1C19-8368-EB3F-4A0F-95465A34C062}" dt="2020-11-09T22:16:58.875" v="250" actId="20577"/>
          <ac:spMkLst>
            <pc:docMk/>
            <pc:sldMk cId="2794458481" sldId="2076137293"/>
            <ac:spMk id="3" creationId="{5B7D50C7-0A02-4282-8F11-39622E7F512A}"/>
          </ac:spMkLst>
        </pc:spChg>
      </pc:sldChg>
    </pc:docChg>
  </pc:docChgLst>
  <pc:docChgLst>
    <pc:chgData name="Beth Massi" userId="bd08b5aa-02b2-43fc-b15c-eeea7517ad71" providerId="ADAL" clId="{A54DE060-65E8-41FA-95E9-C22776B8ABAA}"/>
    <pc:docChg chg="undo custSel addSld delSld modSld sldOrd modMainMaster">
      <pc:chgData name="Beth Massi" userId="bd08b5aa-02b2-43fc-b15c-eeea7517ad71" providerId="ADAL" clId="{A54DE060-65E8-41FA-95E9-C22776B8ABAA}" dt="2020-11-13T18:34:56.152" v="9278" actId="20577"/>
      <pc:docMkLst>
        <pc:docMk/>
      </pc:docMkLst>
      <pc:sldChg chg="modSp mod modTransition modShow">
        <pc:chgData name="Beth Massi" userId="bd08b5aa-02b2-43fc-b15c-eeea7517ad71" providerId="ADAL" clId="{A54DE060-65E8-41FA-95E9-C22776B8ABAA}" dt="2020-11-08T17:54:31.736" v="9022" actId="729"/>
        <pc:sldMkLst>
          <pc:docMk/>
          <pc:sldMk cId="3852120625" sldId="257"/>
        </pc:sldMkLst>
        <pc:spChg chg="mod">
          <ac:chgData name="Beth Massi" userId="bd08b5aa-02b2-43fc-b15c-eeea7517ad71" providerId="ADAL" clId="{A54DE060-65E8-41FA-95E9-C22776B8ABAA}" dt="2020-11-07T19:57:11.533" v="8968" actId="404"/>
          <ac:spMkLst>
            <pc:docMk/>
            <pc:sldMk cId="3852120625" sldId="257"/>
            <ac:spMk id="3" creationId="{0783A175-10B8-0B47-A3ED-FDEB68569CA0}"/>
          </ac:spMkLst>
        </pc:spChg>
      </pc:sldChg>
      <pc:sldChg chg="modTransition modNotesTx">
        <pc:chgData name="Beth Massi" userId="bd08b5aa-02b2-43fc-b15c-eeea7517ad71" providerId="ADAL" clId="{A54DE060-65E8-41FA-95E9-C22776B8ABAA}" dt="2020-11-08T19:57:47.333" v="9040" actId="255"/>
        <pc:sldMkLst>
          <pc:docMk/>
          <pc:sldMk cId="3351983227" sldId="258"/>
        </pc:sldMkLst>
      </pc:sldChg>
      <pc:sldChg chg="addSp delSp modSp mod modTransition delAnim modAnim modNotesTx">
        <pc:chgData name="Beth Massi" userId="bd08b5aa-02b2-43fc-b15c-eeea7517ad71" providerId="ADAL" clId="{A54DE060-65E8-41FA-95E9-C22776B8ABAA}" dt="2020-11-08T19:56:17.153" v="9027" actId="255"/>
        <pc:sldMkLst>
          <pc:docMk/>
          <pc:sldMk cId="1108877457" sldId="260"/>
        </pc:sldMkLst>
        <pc:spChg chg="mod">
          <ac:chgData name="Beth Massi" userId="bd08b5aa-02b2-43fc-b15c-eeea7517ad71" providerId="ADAL" clId="{A54DE060-65E8-41FA-95E9-C22776B8ABAA}" dt="2020-11-07T19:17:22.888" v="8150" actId="1076"/>
          <ac:spMkLst>
            <pc:docMk/>
            <pc:sldMk cId="1108877457" sldId="260"/>
            <ac:spMk id="2" creationId="{5B5BBB90-B9FF-ED4A-9587-76C518C2BC9E}"/>
          </ac:spMkLst>
        </pc:spChg>
        <pc:spChg chg="del">
          <ac:chgData name="Beth Massi" userId="bd08b5aa-02b2-43fc-b15c-eeea7517ad71" providerId="ADAL" clId="{A54DE060-65E8-41FA-95E9-C22776B8ABAA}" dt="2020-11-07T18:13:57.316" v="7937" actId="478"/>
          <ac:spMkLst>
            <pc:docMk/>
            <pc:sldMk cId="1108877457" sldId="260"/>
            <ac:spMk id="3" creationId="{395CC549-1EA2-8B4A-ADC1-C00428D83849}"/>
          </ac:spMkLst>
        </pc:spChg>
        <pc:spChg chg="del">
          <ac:chgData name="Beth Massi" userId="bd08b5aa-02b2-43fc-b15c-eeea7517ad71" providerId="ADAL" clId="{A54DE060-65E8-41FA-95E9-C22776B8ABAA}" dt="2020-11-07T18:14:04.484" v="7939" actId="478"/>
          <ac:spMkLst>
            <pc:docMk/>
            <pc:sldMk cId="1108877457" sldId="260"/>
            <ac:spMk id="5" creationId="{CDCCA98F-0479-41E4-B692-DA6DB8C53CFA}"/>
          </ac:spMkLst>
        </pc:spChg>
        <pc:spChg chg="add del mod">
          <ac:chgData name="Beth Massi" userId="bd08b5aa-02b2-43fc-b15c-eeea7517ad71" providerId="ADAL" clId="{A54DE060-65E8-41FA-95E9-C22776B8ABAA}" dt="2020-11-07T18:14:02.931" v="7938" actId="478"/>
          <ac:spMkLst>
            <pc:docMk/>
            <pc:sldMk cId="1108877457" sldId="260"/>
            <ac:spMk id="9" creationId="{FE0BFEF6-C5DB-48F7-BE93-254C378853BB}"/>
          </ac:spMkLst>
        </pc:spChg>
        <pc:spChg chg="add mod">
          <ac:chgData name="Beth Massi" userId="bd08b5aa-02b2-43fc-b15c-eeea7517ad71" providerId="ADAL" clId="{A54DE060-65E8-41FA-95E9-C22776B8ABAA}" dt="2020-11-07T19:21:23.361" v="8184" actId="1036"/>
          <ac:spMkLst>
            <pc:docMk/>
            <pc:sldMk cId="1108877457" sldId="260"/>
            <ac:spMk id="16" creationId="{A95ED509-C030-46F9-A065-11AB8A8698DE}"/>
          </ac:spMkLst>
        </pc:spChg>
        <pc:picChg chg="add mod ord">
          <ac:chgData name="Beth Massi" userId="bd08b5aa-02b2-43fc-b15c-eeea7517ad71" providerId="ADAL" clId="{A54DE060-65E8-41FA-95E9-C22776B8ABAA}" dt="2020-11-07T19:25:44.104" v="8209" actId="1076"/>
          <ac:picMkLst>
            <pc:docMk/>
            <pc:sldMk cId="1108877457" sldId="260"/>
            <ac:picMk id="4" creationId="{536F3F7D-2EA9-4737-81A7-543D22D0CA2F}"/>
          </ac:picMkLst>
        </pc:picChg>
        <pc:picChg chg="add mod">
          <ac:chgData name="Beth Massi" userId="bd08b5aa-02b2-43fc-b15c-eeea7517ad71" providerId="ADAL" clId="{A54DE060-65E8-41FA-95E9-C22776B8ABAA}" dt="2020-11-07T19:25:06.208" v="8200" actId="1076"/>
          <ac:picMkLst>
            <pc:docMk/>
            <pc:sldMk cId="1108877457" sldId="260"/>
            <ac:picMk id="6" creationId="{C71DC2E9-B72C-4504-926B-82A6082CD501}"/>
          </ac:picMkLst>
        </pc:picChg>
        <pc:picChg chg="add del mod">
          <ac:chgData name="Beth Massi" userId="bd08b5aa-02b2-43fc-b15c-eeea7517ad71" providerId="ADAL" clId="{A54DE060-65E8-41FA-95E9-C22776B8ABAA}" dt="2020-11-07T18:27:51.565" v="7951" actId="478"/>
          <ac:picMkLst>
            <pc:docMk/>
            <pc:sldMk cId="1108877457" sldId="260"/>
            <ac:picMk id="7" creationId="{189BF6CD-838D-4A88-B9CA-523307ACD973}"/>
          </ac:picMkLst>
        </pc:picChg>
        <pc:picChg chg="add del mod">
          <ac:chgData name="Beth Massi" userId="bd08b5aa-02b2-43fc-b15c-eeea7517ad71" providerId="ADAL" clId="{A54DE060-65E8-41FA-95E9-C22776B8ABAA}" dt="2020-11-06T00:47:25.423" v="4926" actId="478"/>
          <ac:picMkLst>
            <pc:docMk/>
            <pc:sldMk cId="1108877457" sldId="260"/>
            <ac:picMk id="9" creationId="{792D92A4-488B-4EDB-B391-C336D51CC860}"/>
          </ac:picMkLst>
        </pc:picChg>
        <pc:picChg chg="add del mod ord">
          <ac:chgData name="Beth Massi" userId="bd08b5aa-02b2-43fc-b15c-eeea7517ad71" providerId="ADAL" clId="{A54DE060-65E8-41FA-95E9-C22776B8ABAA}" dt="2020-11-07T19:16:47.698" v="8142" actId="478"/>
          <ac:picMkLst>
            <pc:docMk/>
            <pc:sldMk cId="1108877457" sldId="260"/>
            <ac:picMk id="10" creationId="{1261A0E5-9DEE-442C-BCE3-FD190F923244}"/>
          </ac:picMkLst>
        </pc:picChg>
        <pc:picChg chg="add del mod">
          <ac:chgData name="Beth Massi" userId="bd08b5aa-02b2-43fc-b15c-eeea7517ad71" providerId="ADAL" clId="{A54DE060-65E8-41FA-95E9-C22776B8ABAA}" dt="2020-11-07T18:27:30.895" v="7945" actId="478"/>
          <ac:picMkLst>
            <pc:docMk/>
            <pc:sldMk cId="1108877457" sldId="260"/>
            <ac:picMk id="11" creationId="{3482960E-99F6-47B4-921C-487F58FD3E3A}"/>
          </ac:picMkLst>
        </pc:picChg>
        <pc:picChg chg="add mod ord">
          <ac:chgData name="Beth Massi" userId="bd08b5aa-02b2-43fc-b15c-eeea7517ad71" providerId="ADAL" clId="{A54DE060-65E8-41FA-95E9-C22776B8ABAA}" dt="2020-11-07T19:25:50.881" v="8210" actId="14100"/>
          <ac:picMkLst>
            <pc:docMk/>
            <pc:sldMk cId="1108877457" sldId="260"/>
            <ac:picMk id="12" creationId="{504FF4ED-028C-402C-A8F6-162D788825B7}"/>
          </ac:picMkLst>
        </pc:picChg>
        <pc:picChg chg="add mod">
          <ac:chgData name="Beth Massi" userId="bd08b5aa-02b2-43fc-b15c-eeea7517ad71" providerId="ADAL" clId="{A54DE060-65E8-41FA-95E9-C22776B8ABAA}" dt="2020-11-07T19:33:06.136" v="8273" actId="1076"/>
          <ac:picMkLst>
            <pc:docMk/>
            <pc:sldMk cId="1108877457" sldId="260"/>
            <ac:picMk id="13" creationId="{5E1D7B8D-B2AA-424D-831F-4BEEF2BC346F}"/>
          </ac:picMkLst>
        </pc:picChg>
        <pc:picChg chg="add mod ord">
          <ac:chgData name="Beth Massi" userId="bd08b5aa-02b2-43fc-b15c-eeea7517ad71" providerId="ADAL" clId="{A54DE060-65E8-41FA-95E9-C22776B8ABAA}" dt="2020-11-07T19:33:02.670" v="8272" actId="1076"/>
          <ac:picMkLst>
            <pc:docMk/>
            <pc:sldMk cId="1108877457" sldId="260"/>
            <ac:picMk id="14" creationId="{BEDF14EA-F887-4FFD-9610-24B0B9DD3C07}"/>
          </ac:picMkLst>
        </pc:picChg>
        <pc:picChg chg="add mod ord">
          <ac:chgData name="Beth Massi" userId="bd08b5aa-02b2-43fc-b15c-eeea7517ad71" providerId="ADAL" clId="{A54DE060-65E8-41FA-95E9-C22776B8ABAA}" dt="2020-11-07T19:24:14.751" v="8197" actId="1076"/>
          <ac:picMkLst>
            <pc:docMk/>
            <pc:sldMk cId="1108877457" sldId="260"/>
            <ac:picMk id="15" creationId="{13F75612-7F69-4166-B298-4418A9488D9F}"/>
          </ac:picMkLst>
        </pc:picChg>
        <pc:picChg chg="add mod">
          <ac:chgData name="Beth Massi" userId="bd08b5aa-02b2-43fc-b15c-eeea7517ad71" providerId="ADAL" clId="{A54DE060-65E8-41FA-95E9-C22776B8ABAA}" dt="2020-11-07T19:25:29.055" v="8206" actId="1076"/>
          <ac:picMkLst>
            <pc:docMk/>
            <pc:sldMk cId="1108877457" sldId="260"/>
            <ac:picMk id="17" creationId="{0431BAE7-9054-4FD1-9738-A95F67A83D67}"/>
          </ac:picMkLst>
        </pc:picChg>
        <pc:picChg chg="add mod">
          <ac:chgData name="Beth Massi" userId="bd08b5aa-02b2-43fc-b15c-eeea7517ad71" providerId="ADAL" clId="{A54DE060-65E8-41FA-95E9-C22776B8ABAA}" dt="2020-11-07T19:33:32.959" v="8278" actId="1076"/>
          <ac:picMkLst>
            <pc:docMk/>
            <pc:sldMk cId="1108877457" sldId="260"/>
            <ac:picMk id="18" creationId="{2912E6A2-2428-465A-869A-08A71FBA150D}"/>
          </ac:picMkLst>
        </pc:picChg>
        <pc:picChg chg="add del mod">
          <ac:chgData name="Beth Massi" userId="bd08b5aa-02b2-43fc-b15c-eeea7517ad71" providerId="ADAL" clId="{A54DE060-65E8-41FA-95E9-C22776B8ABAA}" dt="2020-11-07T19:33:23.238" v="8276" actId="478"/>
          <ac:picMkLst>
            <pc:docMk/>
            <pc:sldMk cId="1108877457" sldId="260"/>
            <ac:picMk id="19" creationId="{2407A6C2-1D15-4184-8286-735D99FA26C9}"/>
          </ac:picMkLst>
        </pc:picChg>
        <pc:picChg chg="add mod ord">
          <ac:chgData name="Beth Massi" userId="bd08b5aa-02b2-43fc-b15c-eeea7517ad71" providerId="ADAL" clId="{A54DE060-65E8-41FA-95E9-C22776B8ABAA}" dt="2020-11-07T19:29:39.908" v="8245" actId="1036"/>
          <ac:picMkLst>
            <pc:docMk/>
            <pc:sldMk cId="1108877457" sldId="260"/>
            <ac:picMk id="20" creationId="{5D5B1283-48C4-4E2D-B1FD-D8C2C566D57B}"/>
          </ac:picMkLst>
        </pc:picChg>
        <pc:picChg chg="add del mod">
          <ac:chgData name="Beth Massi" userId="bd08b5aa-02b2-43fc-b15c-eeea7517ad71" providerId="ADAL" clId="{A54DE060-65E8-41FA-95E9-C22776B8ABAA}" dt="2020-11-07T19:32:50.793" v="8265" actId="478"/>
          <ac:picMkLst>
            <pc:docMk/>
            <pc:sldMk cId="1108877457" sldId="260"/>
            <ac:picMk id="21" creationId="{EE0631B0-AED0-4832-850F-415C5C4FB1FC}"/>
          </ac:picMkLst>
        </pc:picChg>
        <pc:picChg chg="add del mod">
          <ac:chgData name="Beth Massi" userId="bd08b5aa-02b2-43fc-b15c-eeea7517ad71" providerId="ADAL" clId="{A54DE060-65E8-41FA-95E9-C22776B8ABAA}" dt="2020-11-07T19:32:52.557" v="8266" actId="478"/>
          <ac:picMkLst>
            <pc:docMk/>
            <pc:sldMk cId="1108877457" sldId="260"/>
            <ac:picMk id="22" creationId="{16770E71-41E1-4F5E-B7D3-6D8AF2FD1A00}"/>
          </ac:picMkLst>
        </pc:picChg>
        <pc:picChg chg="add del mod">
          <ac:chgData name="Beth Massi" userId="bd08b5aa-02b2-43fc-b15c-eeea7517ad71" providerId="ADAL" clId="{A54DE060-65E8-41FA-95E9-C22776B8ABAA}" dt="2020-11-07T19:32:54.993" v="8268" actId="478"/>
          <ac:picMkLst>
            <pc:docMk/>
            <pc:sldMk cId="1108877457" sldId="260"/>
            <ac:picMk id="23" creationId="{EB219BC6-3DCE-4963-A999-59C35F57B07C}"/>
          </ac:picMkLst>
        </pc:picChg>
        <pc:picChg chg="add del mod">
          <ac:chgData name="Beth Massi" userId="bd08b5aa-02b2-43fc-b15c-eeea7517ad71" providerId="ADAL" clId="{A54DE060-65E8-41FA-95E9-C22776B8ABAA}" dt="2020-11-07T19:32:56.503" v="8270" actId="478"/>
          <ac:picMkLst>
            <pc:docMk/>
            <pc:sldMk cId="1108877457" sldId="260"/>
            <ac:picMk id="24" creationId="{4840A53F-4921-45C6-8ABA-11D18E891F9D}"/>
          </ac:picMkLst>
        </pc:picChg>
        <pc:picChg chg="add mod">
          <ac:chgData name="Beth Massi" userId="bd08b5aa-02b2-43fc-b15c-eeea7517ad71" providerId="ADAL" clId="{A54DE060-65E8-41FA-95E9-C22776B8ABAA}" dt="2020-11-07T19:33:28.774" v="8277" actId="1076"/>
          <ac:picMkLst>
            <pc:docMk/>
            <pc:sldMk cId="1108877457" sldId="260"/>
            <ac:picMk id="25" creationId="{7668BDBB-32B4-4F68-9C6E-7855619C1AEA}"/>
          </ac:picMkLst>
        </pc:picChg>
        <pc:picChg chg="add del mod">
          <ac:chgData name="Beth Massi" userId="bd08b5aa-02b2-43fc-b15c-eeea7517ad71" providerId="ADAL" clId="{A54DE060-65E8-41FA-95E9-C22776B8ABAA}" dt="2020-11-07T19:29:11.840" v="8224" actId="478"/>
          <ac:picMkLst>
            <pc:docMk/>
            <pc:sldMk cId="1108877457" sldId="260"/>
            <ac:picMk id="1026" creationId="{3A9355AE-04FC-465F-BF1B-740B5A055AB7}"/>
          </ac:picMkLst>
        </pc:picChg>
      </pc:sldChg>
      <pc:sldChg chg="modTransition modNotesTx">
        <pc:chgData name="Beth Massi" userId="bd08b5aa-02b2-43fc-b15c-eeea7517ad71" providerId="ADAL" clId="{A54DE060-65E8-41FA-95E9-C22776B8ABAA}" dt="2020-11-10T00:24:43.100" v="9271"/>
        <pc:sldMkLst>
          <pc:docMk/>
          <pc:sldMk cId="4113657981" sldId="262"/>
        </pc:sldMkLst>
      </pc:sldChg>
      <pc:sldChg chg="modTransition modNotesTx">
        <pc:chgData name="Beth Massi" userId="bd08b5aa-02b2-43fc-b15c-eeea7517ad71" providerId="ADAL" clId="{A54DE060-65E8-41FA-95E9-C22776B8ABAA}" dt="2020-11-04T23:18:03.572" v="1645" actId="20577"/>
        <pc:sldMkLst>
          <pc:docMk/>
          <pc:sldMk cId="1138217056" sldId="263"/>
        </pc:sldMkLst>
      </pc:sldChg>
      <pc:sldChg chg="modTransition">
        <pc:chgData name="Beth Massi" userId="bd08b5aa-02b2-43fc-b15c-eeea7517ad71" providerId="ADAL" clId="{A54DE060-65E8-41FA-95E9-C22776B8ABAA}" dt="2020-10-31T00:15:25.614" v="1"/>
        <pc:sldMkLst>
          <pc:docMk/>
          <pc:sldMk cId="1281430713" sldId="264"/>
        </pc:sldMkLst>
      </pc:sldChg>
      <pc:sldChg chg="modTransition">
        <pc:chgData name="Beth Massi" userId="bd08b5aa-02b2-43fc-b15c-eeea7517ad71" providerId="ADAL" clId="{A54DE060-65E8-41FA-95E9-C22776B8ABAA}" dt="2020-10-31T00:15:25.614" v="1"/>
        <pc:sldMkLst>
          <pc:docMk/>
          <pc:sldMk cId="2700942184" sldId="265"/>
        </pc:sldMkLst>
      </pc:sldChg>
      <pc:sldChg chg="modTransition">
        <pc:chgData name="Beth Massi" userId="bd08b5aa-02b2-43fc-b15c-eeea7517ad71" providerId="ADAL" clId="{A54DE060-65E8-41FA-95E9-C22776B8ABAA}" dt="2020-10-31T00:15:25.614" v="1"/>
        <pc:sldMkLst>
          <pc:docMk/>
          <pc:sldMk cId="714984656" sldId="266"/>
        </pc:sldMkLst>
      </pc:sldChg>
      <pc:sldChg chg="modTransition">
        <pc:chgData name="Beth Massi" userId="bd08b5aa-02b2-43fc-b15c-eeea7517ad71" providerId="ADAL" clId="{A54DE060-65E8-41FA-95E9-C22776B8ABAA}" dt="2020-10-31T00:15:25.614" v="1"/>
        <pc:sldMkLst>
          <pc:docMk/>
          <pc:sldMk cId="2762594509" sldId="267"/>
        </pc:sldMkLst>
      </pc:sldChg>
      <pc:sldChg chg="modTransition">
        <pc:chgData name="Beth Massi" userId="bd08b5aa-02b2-43fc-b15c-eeea7517ad71" providerId="ADAL" clId="{A54DE060-65E8-41FA-95E9-C22776B8ABAA}" dt="2020-10-31T00:15:25.614" v="1"/>
        <pc:sldMkLst>
          <pc:docMk/>
          <pc:sldMk cId="1716267179" sldId="268"/>
        </pc:sldMkLst>
      </pc:sldChg>
      <pc:sldChg chg="modTransition">
        <pc:chgData name="Beth Massi" userId="bd08b5aa-02b2-43fc-b15c-eeea7517ad71" providerId="ADAL" clId="{A54DE060-65E8-41FA-95E9-C22776B8ABAA}" dt="2020-10-31T00:15:25.614" v="1"/>
        <pc:sldMkLst>
          <pc:docMk/>
          <pc:sldMk cId="767973781" sldId="269"/>
        </pc:sldMkLst>
      </pc:sldChg>
      <pc:sldChg chg="modTransition">
        <pc:chgData name="Beth Massi" userId="bd08b5aa-02b2-43fc-b15c-eeea7517ad71" providerId="ADAL" clId="{A54DE060-65E8-41FA-95E9-C22776B8ABAA}" dt="2020-10-31T00:15:25.614" v="1"/>
        <pc:sldMkLst>
          <pc:docMk/>
          <pc:sldMk cId="1795166905" sldId="270"/>
        </pc:sldMkLst>
      </pc:sldChg>
      <pc:sldChg chg="modTransition">
        <pc:chgData name="Beth Massi" userId="bd08b5aa-02b2-43fc-b15c-eeea7517ad71" providerId="ADAL" clId="{A54DE060-65E8-41FA-95E9-C22776B8ABAA}" dt="2020-10-31T00:15:25.614" v="1"/>
        <pc:sldMkLst>
          <pc:docMk/>
          <pc:sldMk cId="1552505949" sldId="271"/>
        </pc:sldMkLst>
      </pc:sldChg>
      <pc:sldChg chg="modTransition">
        <pc:chgData name="Beth Massi" userId="bd08b5aa-02b2-43fc-b15c-eeea7517ad71" providerId="ADAL" clId="{A54DE060-65E8-41FA-95E9-C22776B8ABAA}" dt="2020-10-31T00:15:25.614" v="1"/>
        <pc:sldMkLst>
          <pc:docMk/>
          <pc:sldMk cId="3387637562" sldId="272"/>
        </pc:sldMkLst>
      </pc:sldChg>
      <pc:sldChg chg="modTransition">
        <pc:chgData name="Beth Massi" userId="bd08b5aa-02b2-43fc-b15c-eeea7517ad71" providerId="ADAL" clId="{A54DE060-65E8-41FA-95E9-C22776B8ABAA}" dt="2020-10-31T00:15:25.614" v="1"/>
        <pc:sldMkLst>
          <pc:docMk/>
          <pc:sldMk cId="2402201920" sldId="273"/>
        </pc:sldMkLst>
      </pc:sldChg>
      <pc:sldChg chg="modTransition">
        <pc:chgData name="Beth Massi" userId="bd08b5aa-02b2-43fc-b15c-eeea7517ad71" providerId="ADAL" clId="{A54DE060-65E8-41FA-95E9-C22776B8ABAA}" dt="2020-10-31T00:15:25.614" v="1"/>
        <pc:sldMkLst>
          <pc:docMk/>
          <pc:sldMk cId="2191142605" sldId="275"/>
        </pc:sldMkLst>
      </pc:sldChg>
      <pc:sldChg chg="modTransition">
        <pc:chgData name="Beth Massi" userId="bd08b5aa-02b2-43fc-b15c-eeea7517ad71" providerId="ADAL" clId="{A54DE060-65E8-41FA-95E9-C22776B8ABAA}" dt="2020-10-31T00:15:25.614" v="1"/>
        <pc:sldMkLst>
          <pc:docMk/>
          <pc:sldMk cId="650461553" sldId="276"/>
        </pc:sldMkLst>
      </pc:sldChg>
      <pc:sldChg chg="modTransition modNotesTx">
        <pc:chgData name="Beth Massi" userId="bd08b5aa-02b2-43fc-b15c-eeea7517ad71" providerId="ADAL" clId="{A54DE060-65E8-41FA-95E9-C22776B8ABAA}" dt="2020-11-08T19:56:34.684" v="9028" actId="255"/>
        <pc:sldMkLst>
          <pc:docMk/>
          <pc:sldMk cId="1453345562" sldId="277"/>
        </pc:sldMkLst>
      </pc:sldChg>
      <pc:sldChg chg="modSp mod modTransition modNotesTx">
        <pc:chgData name="Beth Massi" userId="bd08b5aa-02b2-43fc-b15c-eeea7517ad71" providerId="ADAL" clId="{A54DE060-65E8-41FA-95E9-C22776B8ABAA}" dt="2020-11-08T19:59:04.570" v="9053" actId="255"/>
        <pc:sldMkLst>
          <pc:docMk/>
          <pc:sldMk cId="1699763393" sldId="282"/>
        </pc:sldMkLst>
        <pc:spChg chg="mod">
          <ac:chgData name="Beth Massi" userId="bd08b5aa-02b2-43fc-b15c-eeea7517ad71" providerId="ADAL" clId="{A54DE060-65E8-41FA-95E9-C22776B8ABAA}" dt="2020-11-04T23:20:42.165" v="1850" actId="2711"/>
          <ac:spMkLst>
            <pc:docMk/>
            <pc:sldMk cId="1699763393" sldId="282"/>
            <ac:spMk id="2" creationId="{8A18F1EA-4A09-435B-9F26-B403A239F6B9}"/>
          </ac:spMkLst>
        </pc:spChg>
        <pc:spChg chg="mod">
          <ac:chgData name="Beth Massi" userId="bd08b5aa-02b2-43fc-b15c-eeea7517ad71" providerId="ADAL" clId="{A54DE060-65E8-41FA-95E9-C22776B8ABAA}" dt="2020-11-04T23:21:22.039" v="1873" actId="1037"/>
          <ac:spMkLst>
            <pc:docMk/>
            <pc:sldMk cId="1699763393" sldId="282"/>
            <ac:spMk id="3" creationId="{B2EBB25A-E3E8-4576-96F0-82DE397E8EC7}"/>
          </ac:spMkLst>
        </pc:spChg>
        <pc:spChg chg="mod">
          <ac:chgData name="Beth Massi" userId="bd08b5aa-02b2-43fc-b15c-eeea7517ad71" providerId="ADAL" clId="{A54DE060-65E8-41FA-95E9-C22776B8ABAA}" dt="2020-11-04T23:21:22.039" v="1873" actId="1037"/>
          <ac:spMkLst>
            <pc:docMk/>
            <pc:sldMk cId="1699763393" sldId="282"/>
            <ac:spMk id="5" creationId="{9800192F-208F-4F24-87F9-75A65AE119DC}"/>
          </ac:spMkLst>
        </pc:spChg>
        <pc:spChg chg="mod">
          <ac:chgData name="Beth Massi" userId="bd08b5aa-02b2-43fc-b15c-eeea7517ad71" providerId="ADAL" clId="{A54DE060-65E8-41FA-95E9-C22776B8ABAA}" dt="2020-11-04T23:21:22.039" v="1873" actId="1037"/>
          <ac:spMkLst>
            <pc:docMk/>
            <pc:sldMk cId="1699763393" sldId="282"/>
            <ac:spMk id="7" creationId="{44B3F8CB-A341-4F83-828F-8E5838727288}"/>
          </ac:spMkLst>
        </pc:spChg>
        <pc:spChg chg="mod">
          <ac:chgData name="Beth Massi" userId="bd08b5aa-02b2-43fc-b15c-eeea7517ad71" providerId="ADAL" clId="{A54DE060-65E8-41FA-95E9-C22776B8ABAA}" dt="2020-11-04T23:21:22.039" v="1873" actId="1037"/>
          <ac:spMkLst>
            <pc:docMk/>
            <pc:sldMk cId="1699763393" sldId="282"/>
            <ac:spMk id="9" creationId="{D828824C-81E1-4BB4-8C9B-C6D5968F3BA8}"/>
          </ac:spMkLst>
        </pc:spChg>
        <pc:spChg chg="mod">
          <ac:chgData name="Beth Massi" userId="bd08b5aa-02b2-43fc-b15c-eeea7517ad71" providerId="ADAL" clId="{A54DE060-65E8-41FA-95E9-C22776B8ABAA}" dt="2020-11-04T23:20:42.165" v="1850" actId="2711"/>
          <ac:spMkLst>
            <pc:docMk/>
            <pc:sldMk cId="1699763393" sldId="282"/>
            <ac:spMk id="10" creationId="{7CB943EA-396B-4F9A-83EA-876BA77BA53F}"/>
          </ac:spMkLst>
        </pc:spChg>
        <pc:spChg chg="mod">
          <ac:chgData name="Beth Massi" userId="bd08b5aa-02b2-43fc-b15c-eeea7517ad71" providerId="ADAL" clId="{A54DE060-65E8-41FA-95E9-C22776B8ABAA}" dt="2020-11-04T23:22:07.789" v="1910" actId="1076"/>
          <ac:spMkLst>
            <pc:docMk/>
            <pc:sldMk cId="1699763393" sldId="282"/>
            <ac:spMk id="11" creationId="{C0E7814F-772A-488B-9829-94D3C5B349DF}"/>
          </ac:spMkLst>
        </pc:spChg>
        <pc:spChg chg="mod">
          <ac:chgData name="Beth Massi" userId="bd08b5aa-02b2-43fc-b15c-eeea7517ad71" providerId="ADAL" clId="{A54DE060-65E8-41FA-95E9-C22776B8ABAA}" dt="2020-11-04T23:21:41.601" v="1908" actId="1076"/>
          <ac:spMkLst>
            <pc:docMk/>
            <pc:sldMk cId="1699763393" sldId="282"/>
            <ac:spMk id="13" creationId="{DF9CE111-90D6-418A-8618-5D5DA326FEC0}"/>
          </ac:spMkLst>
        </pc:spChg>
      </pc:sldChg>
      <pc:sldChg chg="modSp mod modTransition modNotesTx">
        <pc:chgData name="Beth Massi" userId="bd08b5aa-02b2-43fc-b15c-eeea7517ad71" providerId="ADAL" clId="{A54DE060-65E8-41FA-95E9-C22776B8ABAA}" dt="2020-11-08T19:59:10.857" v="9054" actId="255"/>
        <pc:sldMkLst>
          <pc:docMk/>
          <pc:sldMk cId="2412432847" sldId="286"/>
        </pc:sldMkLst>
        <pc:spChg chg="mod">
          <ac:chgData name="Beth Massi" userId="bd08b5aa-02b2-43fc-b15c-eeea7517ad71" providerId="ADAL" clId="{A54DE060-65E8-41FA-95E9-C22776B8ABAA}" dt="2020-11-04T23:22:46.260" v="1911" actId="2711"/>
          <ac:spMkLst>
            <pc:docMk/>
            <pc:sldMk cId="2412432847" sldId="286"/>
            <ac:spMk id="2" creationId="{FA9D1495-BD70-420A-9A4F-8DBE90E37993}"/>
          </ac:spMkLst>
        </pc:spChg>
        <pc:spChg chg="mod">
          <ac:chgData name="Beth Massi" userId="bd08b5aa-02b2-43fc-b15c-eeea7517ad71" providerId="ADAL" clId="{A54DE060-65E8-41FA-95E9-C22776B8ABAA}" dt="2020-11-04T23:22:46.260" v="1911" actId="2711"/>
          <ac:spMkLst>
            <pc:docMk/>
            <pc:sldMk cId="2412432847" sldId="286"/>
            <ac:spMk id="3" creationId="{16173141-AABB-48D7-AC77-E2A4E503145A}"/>
          </ac:spMkLst>
        </pc:spChg>
        <pc:spChg chg="mod">
          <ac:chgData name="Beth Massi" userId="bd08b5aa-02b2-43fc-b15c-eeea7517ad71" providerId="ADAL" clId="{A54DE060-65E8-41FA-95E9-C22776B8ABAA}" dt="2020-11-04T23:22:46.260" v="1911" actId="2711"/>
          <ac:spMkLst>
            <pc:docMk/>
            <pc:sldMk cId="2412432847" sldId="286"/>
            <ac:spMk id="11" creationId="{9A945103-FD9B-41D7-97B2-6BAE6CF83C87}"/>
          </ac:spMkLst>
        </pc:spChg>
        <pc:spChg chg="mod">
          <ac:chgData name="Beth Massi" userId="bd08b5aa-02b2-43fc-b15c-eeea7517ad71" providerId="ADAL" clId="{A54DE060-65E8-41FA-95E9-C22776B8ABAA}" dt="2020-11-04T23:22:46.260" v="1911" actId="2711"/>
          <ac:spMkLst>
            <pc:docMk/>
            <pc:sldMk cId="2412432847" sldId="286"/>
            <ac:spMk id="22" creationId="{59156328-9AA1-4194-B48A-ACFF5B6D1174}"/>
          </ac:spMkLst>
        </pc:spChg>
        <pc:spChg chg="mod">
          <ac:chgData name="Beth Massi" userId="bd08b5aa-02b2-43fc-b15c-eeea7517ad71" providerId="ADAL" clId="{A54DE060-65E8-41FA-95E9-C22776B8ABAA}" dt="2020-11-04T23:22:46.260" v="1911" actId="2711"/>
          <ac:spMkLst>
            <pc:docMk/>
            <pc:sldMk cId="2412432847" sldId="286"/>
            <ac:spMk id="30" creationId="{8E86EAC8-FA42-4B85-977C-BD1DEBC17DD6}"/>
          </ac:spMkLst>
        </pc:spChg>
        <pc:spChg chg="mod">
          <ac:chgData name="Beth Massi" userId="bd08b5aa-02b2-43fc-b15c-eeea7517ad71" providerId="ADAL" clId="{A54DE060-65E8-41FA-95E9-C22776B8ABAA}" dt="2020-11-04T23:22:46.260" v="1911" actId="2711"/>
          <ac:spMkLst>
            <pc:docMk/>
            <pc:sldMk cId="2412432847" sldId="286"/>
            <ac:spMk id="37" creationId="{D6DC9229-80F3-4B1F-9616-7D5F69D69E29}"/>
          </ac:spMkLst>
        </pc:spChg>
        <pc:spChg chg="mod">
          <ac:chgData name="Beth Massi" userId="bd08b5aa-02b2-43fc-b15c-eeea7517ad71" providerId="ADAL" clId="{A54DE060-65E8-41FA-95E9-C22776B8ABAA}" dt="2020-11-04T23:22:46.260" v="1911" actId="2711"/>
          <ac:spMkLst>
            <pc:docMk/>
            <pc:sldMk cId="2412432847" sldId="286"/>
            <ac:spMk id="41" creationId="{A1E5FF5E-B26E-4C81-AB70-EF21C8CDFBC2}"/>
          </ac:spMkLst>
        </pc:spChg>
        <pc:spChg chg="mod">
          <ac:chgData name="Beth Massi" userId="bd08b5aa-02b2-43fc-b15c-eeea7517ad71" providerId="ADAL" clId="{A54DE060-65E8-41FA-95E9-C22776B8ABAA}" dt="2020-11-04T23:22:46.260" v="1911" actId="2711"/>
          <ac:spMkLst>
            <pc:docMk/>
            <pc:sldMk cId="2412432847" sldId="286"/>
            <ac:spMk id="44" creationId="{37493468-D54C-4E85-A0F1-07B5758996B1}"/>
          </ac:spMkLst>
        </pc:spChg>
      </pc:sldChg>
      <pc:sldChg chg="modTransition modNotesTx">
        <pc:chgData name="Beth Massi" userId="bd08b5aa-02b2-43fc-b15c-eeea7517ad71" providerId="ADAL" clId="{A54DE060-65E8-41FA-95E9-C22776B8ABAA}" dt="2020-11-08T19:56:43.156" v="9029" actId="255"/>
        <pc:sldMkLst>
          <pc:docMk/>
          <pc:sldMk cId="3874002449" sldId="379"/>
        </pc:sldMkLst>
      </pc:sldChg>
      <pc:sldChg chg="addSp delSp modSp mod modTransition">
        <pc:chgData name="Beth Massi" userId="bd08b5aa-02b2-43fc-b15c-eeea7517ad71" providerId="ADAL" clId="{A54DE060-65E8-41FA-95E9-C22776B8ABAA}" dt="2020-11-04T23:12:16.543" v="1547" actId="20577"/>
        <pc:sldMkLst>
          <pc:docMk/>
          <pc:sldMk cId="4108833953" sldId="1651"/>
        </pc:sldMkLst>
        <pc:spChg chg="mod">
          <ac:chgData name="Beth Massi" userId="bd08b5aa-02b2-43fc-b15c-eeea7517ad71" providerId="ADAL" clId="{A54DE060-65E8-41FA-95E9-C22776B8ABAA}" dt="2020-11-04T23:12:16.543" v="1547" actId="20577"/>
          <ac:spMkLst>
            <pc:docMk/>
            <pc:sldMk cId="4108833953" sldId="1651"/>
            <ac:spMk id="3" creationId="{5B7D50C7-0A02-4282-8F11-39622E7F512A}"/>
          </ac:spMkLst>
        </pc:spChg>
        <pc:spChg chg="add del mod">
          <ac:chgData name="Beth Massi" userId="bd08b5aa-02b2-43fc-b15c-eeea7517ad71" providerId="ADAL" clId="{A54DE060-65E8-41FA-95E9-C22776B8ABAA}" dt="2020-11-04T23:00:20.633" v="1208" actId="478"/>
          <ac:spMkLst>
            <pc:docMk/>
            <pc:sldMk cId="4108833953" sldId="1651"/>
            <ac:spMk id="5" creationId="{136E38AB-D4AD-47C8-AB19-7602906430FE}"/>
          </ac:spMkLst>
        </pc:spChg>
        <pc:picChg chg="add mod">
          <ac:chgData name="Beth Massi" userId="bd08b5aa-02b2-43fc-b15c-eeea7517ad71" providerId="ADAL" clId="{A54DE060-65E8-41FA-95E9-C22776B8ABAA}" dt="2020-11-04T23:12:09.500" v="1543" actId="1076"/>
          <ac:picMkLst>
            <pc:docMk/>
            <pc:sldMk cId="4108833953" sldId="1651"/>
            <ac:picMk id="7" creationId="{ED32D9E6-1A46-4D45-B13F-7FE4037E7929}"/>
          </ac:picMkLst>
        </pc:picChg>
      </pc:sldChg>
      <pc:sldChg chg="modTransition modNotesTx">
        <pc:chgData name="Beth Massi" userId="bd08b5aa-02b2-43fc-b15c-eeea7517ad71" providerId="ADAL" clId="{A54DE060-65E8-41FA-95E9-C22776B8ABAA}" dt="2020-11-08T19:56:48.596" v="9030" actId="255"/>
        <pc:sldMkLst>
          <pc:docMk/>
          <pc:sldMk cId="333888718" sldId="2076136922"/>
        </pc:sldMkLst>
      </pc:sldChg>
      <pc:sldChg chg="modTransition modNotesTx">
        <pc:chgData name="Beth Massi" userId="bd08b5aa-02b2-43fc-b15c-eeea7517ad71" providerId="ADAL" clId="{A54DE060-65E8-41FA-95E9-C22776B8ABAA}" dt="2020-11-08T19:57:28.282" v="9036" actId="255"/>
        <pc:sldMkLst>
          <pc:docMk/>
          <pc:sldMk cId="2499894766" sldId="2076137261"/>
        </pc:sldMkLst>
      </pc:sldChg>
      <pc:sldChg chg="modSp mod modTransition modNotesTx">
        <pc:chgData name="Beth Massi" userId="bd08b5aa-02b2-43fc-b15c-eeea7517ad71" providerId="ADAL" clId="{A54DE060-65E8-41FA-95E9-C22776B8ABAA}" dt="2020-11-08T19:57:42.282" v="9039" actId="255"/>
        <pc:sldMkLst>
          <pc:docMk/>
          <pc:sldMk cId="3727675087" sldId="2076137262"/>
        </pc:sldMkLst>
        <pc:spChg chg="mod">
          <ac:chgData name="Beth Massi" userId="bd08b5aa-02b2-43fc-b15c-eeea7517ad71" providerId="ADAL" clId="{A54DE060-65E8-41FA-95E9-C22776B8ABAA}" dt="2020-11-05T00:36:11.649" v="2781" actId="6549"/>
          <ac:spMkLst>
            <pc:docMk/>
            <pc:sldMk cId="3727675087" sldId="2076137262"/>
            <ac:spMk id="3" creationId="{1538838F-A9BD-499B-ACEB-3FBFEBD6F2FF}"/>
          </ac:spMkLst>
        </pc:spChg>
      </pc:sldChg>
      <pc:sldChg chg="addSp delSp modSp mod modTransition modNotesTx">
        <pc:chgData name="Beth Massi" userId="bd08b5aa-02b2-43fc-b15c-eeea7517ad71" providerId="ADAL" clId="{A54DE060-65E8-41FA-95E9-C22776B8ABAA}" dt="2020-11-08T19:57:11.705" v="9033" actId="255"/>
        <pc:sldMkLst>
          <pc:docMk/>
          <pc:sldMk cId="2830242648" sldId="2076137264"/>
        </pc:sldMkLst>
        <pc:spChg chg="mod">
          <ac:chgData name="Beth Massi" userId="bd08b5aa-02b2-43fc-b15c-eeea7517ad71" providerId="ADAL" clId="{A54DE060-65E8-41FA-95E9-C22776B8ABAA}" dt="2020-11-05T20:42:33.545" v="3749" actId="20577"/>
          <ac:spMkLst>
            <pc:docMk/>
            <pc:sldMk cId="2830242648" sldId="2076137264"/>
            <ac:spMk id="12" creationId="{79D6F4AE-387D-45C5-AB54-2B962795672A}"/>
          </ac:spMkLst>
        </pc:spChg>
        <pc:spChg chg="add del">
          <ac:chgData name="Beth Massi" userId="bd08b5aa-02b2-43fc-b15c-eeea7517ad71" providerId="ADAL" clId="{A54DE060-65E8-41FA-95E9-C22776B8ABAA}" dt="2020-11-05T20:50:13.178" v="3990" actId="478"/>
          <ac:spMkLst>
            <pc:docMk/>
            <pc:sldMk cId="2830242648" sldId="2076137264"/>
            <ac:spMk id="17" creationId="{C493CC34-56A4-4CB2-80EC-EEE3228034DC}"/>
          </ac:spMkLst>
        </pc:spChg>
        <pc:grpChg chg="mod">
          <ac:chgData name="Beth Massi" userId="bd08b5aa-02b2-43fc-b15c-eeea7517ad71" providerId="ADAL" clId="{A54DE060-65E8-41FA-95E9-C22776B8ABAA}" dt="2020-11-05T20:42:33.749" v="3750" actId="1076"/>
          <ac:grpSpMkLst>
            <pc:docMk/>
            <pc:sldMk cId="2830242648" sldId="2076137264"/>
            <ac:grpSpMk id="14" creationId="{26C61565-6C60-4AC5-81BE-D88DF5C55857}"/>
          </ac:grpSpMkLst>
        </pc:grpChg>
        <pc:picChg chg="add del">
          <ac:chgData name="Beth Massi" userId="bd08b5aa-02b2-43fc-b15c-eeea7517ad71" providerId="ADAL" clId="{A54DE060-65E8-41FA-95E9-C22776B8ABAA}" dt="2020-11-05T20:42:34.979" v="3752" actId="478"/>
          <ac:picMkLst>
            <pc:docMk/>
            <pc:sldMk cId="2830242648" sldId="2076137264"/>
            <ac:picMk id="16" creationId="{2F8416AF-6EA4-4F25-8D5A-B30D2C5B33AF}"/>
          </ac:picMkLst>
        </pc:picChg>
      </pc:sldChg>
      <pc:sldChg chg="modSp mod modTransition modNotesTx">
        <pc:chgData name="Beth Massi" userId="bd08b5aa-02b2-43fc-b15c-eeea7517ad71" providerId="ADAL" clId="{A54DE060-65E8-41FA-95E9-C22776B8ABAA}" dt="2020-11-08T19:59:18.786" v="9055" actId="255"/>
        <pc:sldMkLst>
          <pc:docMk/>
          <pc:sldMk cId="2149951389" sldId="2076137266"/>
        </pc:sldMkLst>
        <pc:spChg chg="mod">
          <ac:chgData name="Beth Massi" userId="bd08b5aa-02b2-43fc-b15c-eeea7517ad71" providerId="ADAL" clId="{A54DE060-65E8-41FA-95E9-C22776B8ABAA}" dt="2020-11-02T21:05:30.736" v="75" actId="1035"/>
          <ac:spMkLst>
            <pc:docMk/>
            <pc:sldMk cId="2149951389" sldId="2076137266"/>
            <ac:spMk id="4" creationId="{9DEAB810-E789-4F5A-AFE7-B9FCC620BD4C}"/>
          </ac:spMkLst>
        </pc:spChg>
      </pc:sldChg>
      <pc:sldChg chg="modSp mod modTransition">
        <pc:chgData name="Beth Massi" userId="bd08b5aa-02b2-43fc-b15c-eeea7517ad71" providerId="ADAL" clId="{A54DE060-65E8-41FA-95E9-C22776B8ABAA}" dt="2020-11-03T17:31:29.466" v="289" actId="6549"/>
        <pc:sldMkLst>
          <pc:docMk/>
          <pc:sldMk cId="1722549343" sldId="2076137267"/>
        </pc:sldMkLst>
        <pc:spChg chg="mod">
          <ac:chgData name="Beth Massi" userId="bd08b5aa-02b2-43fc-b15c-eeea7517ad71" providerId="ADAL" clId="{A54DE060-65E8-41FA-95E9-C22776B8ABAA}" dt="2020-11-03T17:31:29.466" v="289" actId="6549"/>
          <ac:spMkLst>
            <pc:docMk/>
            <pc:sldMk cId="1722549343" sldId="2076137267"/>
            <ac:spMk id="4" creationId="{CADD991E-767D-FE4B-82AD-96DD0E4D1BDA}"/>
          </ac:spMkLst>
        </pc:spChg>
      </pc:sldChg>
      <pc:sldChg chg="modTransition">
        <pc:chgData name="Beth Massi" userId="bd08b5aa-02b2-43fc-b15c-eeea7517ad71" providerId="ADAL" clId="{A54DE060-65E8-41FA-95E9-C22776B8ABAA}" dt="2020-10-31T00:15:25.614" v="1"/>
        <pc:sldMkLst>
          <pc:docMk/>
          <pc:sldMk cId="1528755367" sldId="2076137268"/>
        </pc:sldMkLst>
      </pc:sldChg>
      <pc:sldChg chg="modTransition">
        <pc:chgData name="Beth Massi" userId="bd08b5aa-02b2-43fc-b15c-eeea7517ad71" providerId="ADAL" clId="{A54DE060-65E8-41FA-95E9-C22776B8ABAA}" dt="2020-10-31T00:15:25.614" v="1"/>
        <pc:sldMkLst>
          <pc:docMk/>
          <pc:sldMk cId="1030285547" sldId="2076137269"/>
        </pc:sldMkLst>
      </pc:sldChg>
      <pc:sldChg chg="modTransition">
        <pc:chgData name="Beth Massi" userId="bd08b5aa-02b2-43fc-b15c-eeea7517ad71" providerId="ADAL" clId="{A54DE060-65E8-41FA-95E9-C22776B8ABAA}" dt="2020-10-31T00:15:25.614" v="1"/>
        <pc:sldMkLst>
          <pc:docMk/>
          <pc:sldMk cId="590733793" sldId="2076137271"/>
        </pc:sldMkLst>
      </pc:sldChg>
      <pc:sldChg chg="modTransition modNotesTx">
        <pc:chgData name="Beth Massi" userId="bd08b5aa-02b2-43fc-b15c-eeea7517ad71" providerId="ADAL" clId="{A54DE060-65E8-41FA-95E9-C22776B8ABAA}" dt="2020-11-08T19:57:33.442" v="9037" actId="255"/>
        <pc:sldMkLst>
          <pc:docMk/>
          <pc:sldMk cId="1908894658" sldId="2076137272"/>
        </pc:sldMkLst>
      </pc:sldChg>
      <pc:sldChg chg="modTransition">
        <pc:chgData name="Beth Massi" userId="bd08b5aa-02b2-43fc-b15c-eeea7517ad71" providerId="ADAL" clId="{A54DE060-65E8-41FA-95E9-C22776B8ABAA}" dt="2020-10-31T00:15:25.614" v="1"/>
        <pc:sldMkLst>
          <pc:docMk/>
          <pc:sldMk cId="391987931" sldId="2076137273"/>
        </pc:sldMkLst>
      </pc:sldChg>
      <pc:sldChg chg="modTransition">
        <pc:chgData name="Beth Massi" userId="bd08b5aa-02b2-43fc-b15c-eeea7517ad71" providerId="ADAL" clId="{A54DE060-65E8-41FA-95E9-C22776B8ABAA}" dt="2020-10-31T00:15:25.614" v="1"/>
        <pc:sldMkLst>
          <pc:docMk/>
          <pc:sldMk cId="253898849" sldId="2076137274"/>
        </pc:sldMkLst>
      </pc:sldChg>
      <pc:sldChg chg="modTransition">
        <pc:chgData name="Beth Massi" userId="bd08b5aa-02b2-43fc-b15c-eeea7517ad71" providerId="ADAL" clId="{A54DE060-65E8-41FA-95E9-C22776B8ABAA}" dt="2020-10-31T00:15:25.614" v="1"/>
        <pc:sldMkLst>
          <pc:docMk/>
          <pc:sldMk cId="165523476" sldId="2076137275"/>
        </pc:sldMkLst>
      </pc:sldChg>
      <pc:sldChg chg="modSp mod modTransition modNotesTx">
        <pc:chgData name="Beth Massi" userId="bd08b5aa-02b2-43fc-b15c-eeea7517ad71" providerId="ADAL" clId="{A54DE060-65E8-41FA-95E9-C22776B8ABAA}" dt="2020-11-08T19:58:57.424" v="9052" actId="255"/>
        <pc:sldMkLst>
          <pc:docMk/>
          <pc:sldMk cId="1619354914" sldId="2076137276"/>
        </pc:sldMkLst>
        <pc:spChg chg="mod">
          <ac:chgData name="Beth Massi" userId="bd08b5aa-02b2-43fc-b15c-eeea7517ad71" providerId="ADAL" clId="{A54DE060-65E8-41FA-95E9-C22776B8ABAA}" dt="2020-11-05T23:00:05.972" v="4919" actId="20577"/>
          <ac:spMkLst>
            <pc:docMk/>
            <pc:sldMk cId="1619354914" sldId="2076137276"/>
            <ac:spMk id="2" creationId="{F79125A5-219C-45C3-9DF3-A7FE37D73B8D}"/>
          </ac:spMkLst>
        </pc:spChg>
      </pc:sldChg>
      <pc:sldChg chg="modTransition">
        <pc:chgData name="Beth Massi" userId="bd08b5aa-02b2-43fc-b15c-eeea7517ad71" providerId="ADAL" clId="{A54DE060-65E8-41FA-95E9-C22776B8ABAA}" dt="2020-10-31T00:15:25.614" v="1"/>
        <pc:sldMkLst>
          <pc:docMk/>
          <pc:sldMk cId="2726391987" sldId="2076137277"/>
        </pc:sldMkLst>
      </pc:sldChg>
      <pc:sldChg chg="modTransition">
        <pc:chgData name="Beth Massi" userId="bd08b5aa-02b2-43fc-b15c-eeea7517ad71" providerId="ADAL" clId="{A54DE060-65E8-41FA-95E9-C22776B8ABAA}" dt="2020-10-31T00:15:25.614" v="1"/>
        <pc:sldMkLst>
          <pc:docMk/>
          <pc:sldMk cId="1931580592" sldId="2076137278"/>
        </pc:sldMkLst>
      </pc:sldChg>
      <pc:sldChg chg="modTransition">
        <pc:chgData name="Beth Massi" userId="bd08b5aa-02b2-43fc-b15c-eeea7517ad71" providerId="ADAL" clId="{A54DE060-65E8-41FA-95E9-C22776B8ABAA}" dt="2020-10-31T00:15:25.614" v="1"/>
        <pc:sldMkLst>
          <pc:docMk/>
          <pc:sldMk cId="1110266235" sldId="2076137280"/>
        </pc:sldMkLst>
      </pc:sldChg>
      <pc:sldChg chg="addSp modSp mod modTransition modNotesTx">
        <pc:chgData name="Beth Massi" userId="bd08b5aa-02b2-43fc-b15c-eeea7517ad71" providerId="ADAL" clId="{A54DE060-65E8-41FA-95E9-C22776B8ABAA}" dt="2020-11-09T17:06:36.748" v="9062" actId="1076"/>
        <pc:sldMkLst>
          <pc:docMk/>
          <pc:sldMk cId="4043131899" sldId="2076137281"/>
        </pc:sldMkLst>
        <pc:spChg chg="add mod">
          <ac:chgData name="Beth Massi" userId="bd08b5aa-02b2-43fc-b15c-eeea7517ad71" providerId="ADAL" clId="{A54DE060-65E8-41FA-95E9-C22776B8ABAA}" dt="2020-11-03T22:30:48.786" v="346" actId="1076"/>
          <ac:spMkLst>
            <pc:docMk/>
            <pc:sldMk cId="4043131899" sldId="2076137281"/>
            <ac:spMk id="2" creationId="{29401983-6590-4614-A962-8235662F1768}"/>
          </ac:spMkLst>
        </pc:spChg>
        <pc:spChg chg="add mod">
          <ac:chgData name="Beth Massi" userId="bd08b5aa-02b2-43fc-b15c-eeea7517ad71" providerId="ADAL" clId="{A54DE060-65E8-41FA-95E9-C22776B8ABAA}" dt="2020-11-03T22:30:48.786" v="346" actId="1076"/>
          <ac:spMkLst>
            <pc:docMk/>
            <pc:sldMk cId="4043131899" sldId="2076137281"/>
            <ac:spMk id="4" creationId="{937F4C25-92B2-4C83-A92B-FF2EA527BEA9}"/>
          </ac:spMkLst>
        </pc:spChg>
        <pc:spChg chg="add mod">
          <ac:chgData name="Beth Massi" userId="bd08b5aa-02b2-43fc-b15c-eeea7517ad71" providerId="ADAL" clId="{A54DE060-65E8-41FA-95E9-C22776B8ABAA}" dt="2020-11-03T22:31:12.615" v="358" actId="20577"/>
          <ac:spMkLst>
            <pc:docMk/>
            <pc:sldMk cId="4043131899" sldId="2076137281"/>
            <ac:spMk id="6" creationId="{BB821EDD-0BBC-4796-A01B-E8D9C24231DA}"/>
          </ac:spMkLst>
        </pc:spChg>
        <pc:spChg chg="add mod">
          <ac:chgData name="Beth Massi" userId="bd08b5aa-02b2-43fc-b15c-eeea7517ad71" providerId="ADAL" clId="{A54DE060-65E8-41FA-95E9-C22776B8ABAA}" dt="2020-11-09T17:06:28.652" v="9061" actId="20577"/>
          <ac:spMkLst>
            <pc:docMk/>
            <pc:sldMk cId="4043131899" sldId="2076137281"/>
            <ac:spMk id="7" creationId="{B112B22C-0DE4-47BC-9024-5A1DC2546D95}"/>
          </ac:spMkLst>
        </pc:spChg>
        <pc:spChg chg="mod">
          <ac:chgData name="Beth Massi" userId="bd08b5aa-02b2-43fc-b15c-eeea7517ad71" providerId="ADAL" clId="{A54DE060-65E8-41FA-95E9-C22776B8ABAA}" dt="2020-11-03T22:30:48.786" v="346" actId="1076"/>
          <ac:spMkLst>
            <pc:docMk/>
            <pc:sldMk cId="4043131899" sldId="2076137281"/>
            <ac:spMk id="17" creationId="{F6F70562-7F65-4D08-885A-C69CF34DD7A8}"/>
          </ac:spMkLst>
        </pc:spChg>
        <pc:spChg chg="mod">
          <ac:chgData name="Beth Massi" userId="bd08b5aa-02b2-43fc-b15c-eeea7517ad71" providerId="ADAL" clId="{A54DE060-65E8-41FA-95E9-C22776B8ABAA}" dt="2020-11-09T17:06:36.748" v="9062" actId="1076"/>
          <ac:spMkLst>
            <pc:docMk/>
            <pc:sldMk cId="4043131899" sldId="2076137281"/>
            <ac:spMk id="18" creationId="{E436BD7B-B7A0-407A-A77E-E731CB7AEC29}"/>
          </ac:spMkLst>
        </pc:spChg>
        <pc:spChg chg="mod">
          <ac:chgData name="Beth Massi" userId="bd08b5aa-02b2-43fc-b15c-eeea7517ad71" providerId="ADAL" clId="{A54DE060-65E8-41FA-95E9-C22776B8ABAA}" dt="2020-11-03T22:30:48.786" v="346" actId="1076"/>
          <ac:spMkLst>
            <pc:docMk/>
            <pc:sldMk cId="4043131899" sldId="2076137281"/>
            <ac:spMk id="21" creationId="{0D3280C3-67DA-4166-A027-623BC8761831}"/>
          </ac:spMkLst>
        </pc:spChg>
        <pc:spChg chg="mod">
          <ac:chgData name="Beth Massi" userId="bd08b5aa-02b2-43fc-b15c-eeea7517ad71" providerId="ADAL" clId="{A54DE060-65E8-41FA-95E9-C22776B8ABAA}" dt="2020-11-03T22:30:48.786" v="346" actId="1076"/>
          <ac:spMkLst>
            <pc:docMk/>
            <pc:sldMk cId="4043131899" sldId="2076137281"/>
            <ac:spMk id="33" creationId="{BD469ABF-CE0E-493F-A762-CE3097982CBF}"/>
          </ac:spMkLst>
        </pc:spChg>
        <pc:spChg chg="mod">
          <ac:chgData name="Beth Massi" userId="bd08b5aa-02b2-43fc-b15c-eeea7517ad71" providerId="ADAL" clId="{A54DE060-65E8-41FA-95E9-C22776B8ABAA}" dt="2020-11-03T22:30:48.786" v="346" actId="1076"/>
          <ac:spMkLst>
            <pc:docMk/>
            <pc:sldMk cId="4043131899" sldId="2076137281"/>
            <ac:spMk id="50" creationId="{04645F11-BF57-4684-8EFA-9B185A3E931E}"/>
          </ac:spMkLst>
        </pc:spChg>
        <pc:spChg chg="mod">
          <ac:chgData name="Beth Massi" userId="bd08b5aa-02b2-43fc-b15c-eeea7517ad71" providerId="ADAL" clId="{A54DE060-65E8-41FA-95E9-C22776B8ABAA}" dt="2020-11-03T22:30:48.786" v="346" actId="1076"/>
          <ac:spMkLst>
            <pc:docMk/>
            <pc:sldMk cId="4043131899" sldId="2076137281"/>
            <ac:spMk id="52" creationId="{F3F12DB7-EBEC-4A57-BB5B-F107E2D9E74D}"/>
          </ac:spMkLst>
        </pc:spChg>
      </pc:sldChg>
      <pc:sldChg chg="modTransition modNotesTx">
        <pc:chgData name="Beth Massi" userId="bd08b5aa-02b2-43fc-b15c-eeea7517ad71" providerId="ADAL" clId="{A54DE060-65E8-41FA-95E9-C22776B8ABAA}" dt="2020-11-08T19:58:24.535" v="9048" actId="6549"/>
        <pc:sldMkLst>
          <pc:docMk/>
          <pc:sldMk cId="207943324" sldId="2076137284"/>
        </pc:sldMkLst>
      </pc:sldChg>
      <pc:sldChg chg="modSp mod modTransition modNotesTx">
        <pc:chgData name="Beth Massi" userId="bd08b5aa-02b2-43fc-b15c-eeea7517ad71" providerId="ADAL" clId="{A54DE060-65E8-41FA-95E9-C22776B8ABAA}" dt="2020-11-08T19:58:34.065" v="9049" actId="255"/>
        <pc:sldMkLst>
          <pc:docMk/>
          <pc:sldMk cId="1354441668" sldId="2076137285"/>
        </pc:sldMkLst>
        <pc:spChg chg="mod">
          <ac:chgData name="Beth Massi" userId="bd08b5aa-02b2-43fc-b15c-eeea7517ad71" providerId="ADAL" clId="{A54DE060-65E8-41FA-95E9-C22776B8ABAA}" dt="2020-11-03T18:23:55.017" v="342" actId="20577"/>
          <ac:spMkLst>
            <pc:docMk/>
            <pc:sldMk cId="1354441668" sldId="2076137285"/>
            <ac:spMk id="3" creationId="{1538838F-A9BD-499B-ACEB-3FBFEBD6F2FF}"/>
          </ac:spMkLst>
        </pc:spChg>
      </pc:sldChg>
      <pc:sldChg chg="modTransition modNotesTx">
        <pc:chgData name="Beth Massi" userId="bd08b5aa-02b2-43fc-b15c-eeea7517ad71" providerId="ADAL" clId="{A54DE060-65E8-41FA-95E9-C22776B8ABAA}" dt="2020-11-13T18:34:50.007" v="9277" actId="6549"/>
        <pc:sldMkLst>
          <pc:docMk/>
          <pc:sldMk cId="937286171" sldId="2076137287"/>
        </pc:sldMkLst>
      </pc:sldChg>
      <pc:sldChg chg="addSp delSp modSp mod modTransition modNotesTx">
        <pc:chgData name="Beth Massi" userId="bd08b5aa-02b2-43fc-b15c-eeea7517ad71" providerId="ADAL" clId="{A54DE060-65E8-41FA-95E9-C22776B8ABAA}" dt="2020-11-13T18:34:56.152" v="9278" actId="20577"/>
        <pc:sldMkLst>
          <pc:docMk/>
          <pc:sldMk cId="2954170802" sldId="2076137288"/>
        </pc:sldMkLst>
        <pc:spChg chg="add del mod">
          <ac:chgData name="Beth Massi" userId="bd08b5aa-02b2-43fc-b15c-eeea7517ad71" providerId="ADAL" clId="{A54DE060-65E8-41FA-95E9-C22776B8ABAA}" dt="2020-11-07T19:44:58.098" v="8330" actId="478"/>
          <ac:spMkLst>
            <pc:docMk/>
            <pc:sldMk cId="2954170802" sldId="2076137288"/>
            <ac:spMk id="3" creationId="{B4FE8F89-452C-4E75-8EB2-C5EC71F701E8}"/>
          </ac:spMkLst>
        </pc:spChg>
        <pc:spChg chg="mod">
          <ac:chgData name="Beth Massi" userId="bd08b5aa-02b2-43fc-b15c-eeea7517ad71" providerId="ADAL" clId="{A54DE060-65E8-41FA-95E9-C22776B8ABAA}" dt="2020-11-10T02:02:31.768" v="9275" actId="6549"/>
          <ac:spMkLst>
            <pc:docMk/>
            <pc:sldMk cId="2954170802" sldId="2076137288"/>
            <ac:spMk id="5" creationId="{6B8C1897-B9BE-4D80-BE60-F870215BE078}"/>
          </ac:spMkLst>
        </pc:spChg>
      </pc:sldChg>
      <pc:sldChg chg="addSp modSp mod modTransition modNotesTx">
        <pc:chgData name="Beth Massi" userId="bd08b5aa-02b2-43fc-b15c-eeea7517ad71" providerId="ADAL" clId="{A54DE060-65E8-41FA-95E9-C22776B8ABAA}" dt="2020-11-08T19:57:17.214" v="9034" actId="255"/>
        <pc:sldMkLst>
          <pc:docMk/>
          <pc:sldMk cId="782428877" sldId="2076137289"/>
        </pc:sldMkLst>
        <pc:spChg chg="add mod">
          <ac:chgData name="Beth Massi" userId="bd08b5aa-02b2-43fc-b15c-eeea7517ad71" providerId="ADAL" clId="{A54DE060-65E8-41FA-95E9-C22776B8ABAA}" dt="2020-11-05T21:03:47.902" v="4853" actId="20577"/>
          <ac:spMkLst>
            <pc:docMk/>
            <pc:sldMk cId="782428877" sldId="2076137289"/>
            <ac:spMk id="3" creationId="{686708F8-0314-4C83-BEB4-8EA4231089BD}"/>
          </ac:spMkLst>
        </pc:spChg>
        <pc:spChg chg="mod">
          <ac:chgData name="Beth Massi" userId="bd08b5aa-02b2-43fc-b15c-eeea7517ad71" providerId="ADAL" clId="{A54DE060-65E8-41FA-95E9-C22776B8ABAA}" dt="2020-11-03T00:24:02.266" v="203" actId="1035"/>
          <ac:spMkLst>
            <pc:docMk/>
            <pc:sldMk cId="782428877" sldId="2076137289"/>
            <ac:spMk id="7" creationId="{0422BCF4-9CE4-4EEA-B632-0280FEB4D97D}"/>
          </ac:spMkLst>
        </pc:spChg>
        <pc:spChg chg="mod">
          <ac:chgData name="Beth Massi" userId="bd08b5aa-02b2-43fc-b15c-eeea7517ad71" providerId="ADAL" clId="{A54DE060-65E8-41FA-95E9-C22776B8ABAA}" dt="2020-11-05T21:22:07.116" v="4896" actId="1076"/>
          <ac:spMkLst>
            <pc:docMk/>
            <pc:sldMk cId="782428877" sldId="2076137289"/>
            <ac:spMk id="8" creationId="{3B32AD26-71B7-4C09-AC22-58C5D53E4429}"/>
          </ac:spMkLst>
        </pc:spChg>
        <pc:spChg chg="mod">
          <ac:chgData name="Beth Massi" userId="bd08b5aa-02b2-43fc-b15c-eeea7517ad71" providerId="ADAL" clId="{A54DE060-65E8-41FA-95E9-C22776B8ABAA}" dt="2020-11-03T00:25:27.268" v="211" actId="122"/>
          <ac:spMkLst>
            <pc:docMk/>
            <pc:sldMk cId="782428877" sldId="2076137289"/>
            <ac:spMk id="12" creationId="{3B5CF9CB-DDE4-4A7D-85DE-D8E9CFD3FF12}"/>
          </ac:spMkLst>
        </pc:spChg>
        <pc:spChg chg="mod">
          <ac:chgData name="Beth Massi" userId="bd08b5aa-02b2-43fc-b15c-eeea7517ad71" providerId="ADAL" clId="{A54DE060-65E8-41FA-95E9-C22776B8ABAA}" dt="2020-11-03T00:25:27.268" v="211" actId="122"/>
          <ac:spMkLst>
            <pc:docMk/>
            <pc:sldMk cId="782428877" sldId="2076137289"/>
            <ac:spMk id="13" creationId="{8F934F13-D2FE-4D7F-88C8-9258EDEE8502}"/>
          </ac:spMkLst>
        </pc:spChg>
        <pc:spChg chg="mod">
          <ac:chgData name="Beth Massi" userId="bd08b5aa-02b2-43fc-b15c-eeea7517ad71" providerId="ADAL" clId="{A54DE060-65E8-41FA-95E9-C22776B8ABAA}" dt="2020-11-03T00:25:27.268" v="211" actId="122"/>
          <ac:spMkLst>
            <pc:docMk/>
            <pc:sldMk cId="782428877" sldId="2076137289"/>
            <ac:spMk id="17" creationId="{684FEB78-EF18-4118-BF1D-5AD4EAC1AA91}"/>
          </ac:spMkLst>
        </pc:spChg>
        <pc:spChg chg="mod">
          <ac:chgData name="Beth Massi" userId="bd08b5aa-02b2-43fc-b15c-eeea7517ad71" providerId="ADAL" clId="{A54DE060-65E8-41FA-95E9-C22776B8ABAA}" dt="2020-11-03T00:25:27.268" v="211" actId="122"/>
          <ac:spMkLst>
            <pc:docMk/>
            <pc:sldMk cId="782428877" sldId="2076137289"/>
            <ac:spMk id="18" creationId="{A2AFC93A-AAED-4BFA-99AF-E4C4A41DA282}"/>
          </ac:spMkLst>
        </pc:spChg>
        <pc:spChg chg="mod">
          <ac:chgData name="Beth Massi" userId="bd08b5aa-02b2-43fc-b15c-eeea7517ad71" providerId="ADAL" clId="{A54DE060-65E8-41FA-95E9-C22776B8ABAA}" dt="2020-11-03T00:25:27.268" v="211" actId="122"/>
          <ac:spMkLst>
            <pc:docMk/>
            <pc:sldMk cId="782428877" sldId="2076137289"/>
            <ac:spMk id="20" creationId="{96B41FDF-E9D0-4FF8-824E-A3E5EC22E5D7}"/>
          </ac:spMkLst>
        </pc:spChg>
        <pc:spChg chg="mod">
          <ac:chgData name="Beth Massi" userId="bd08b5aa-02b2-43fc-b15c-eeea7517ad71" providerId="ADAL" clId="{A54DE060-65E8-41FA-95E9-C22776B8ABAA}" dt="2020-11-03T00:25:27.268" v="211" actId="122"/>
          <ac:spMkLst>
            <pc:docMk/>
            <pc:sldMk cId="782428877" sldId="2076137289"/>
            <ac:spMk id="21" creationId="{37E9B7EC-424A-4E1E-85E2-2FFEFB3C429C}"/>
          </ac:spMkLst>
        </pc:spChg>
        <pc:grpChg chg="add mod">
          <ac:chgData name="Beth Massi" userId="bd08b5aa-02b2-43fc-b15c-eeea7517ad71" providerId="ADAL" clId="{A54DE060-65E8-41FA-95E9-C22776B8ABAA}" dt="2020-11-03T00:25:37.701" v="213" actId="12788"/>
          <ac:grpSpMkLst>
            <pc:docMk/>
            <pc:sldMk cId="782428877" sldId="2076137289"/>
            <ac:grpSpMk id="2" creationId="{5B12175B-C005-4A42-A121-45346BB7A9BB}"/>
          </ac:grpSpMkLst>
        </pc:grpChg>
        <pc:grpChg chg="mod">
          <ac:chgData name="Beth Massi" userId="bd08b5aa-02b2-43fc-b15c-eeea7517ad71" providerId="ADAL" clId="{A54DE060-65E8-41FA-95E9-C22776B8ABAA}" dt="2020-11-03T00:25:21.456" v="207" actId="164"/>
          <ac:grpSpMkLst>
            <pc:docMk/>
            <pc:sldMk cId="782428877" sldId="2076137289"/>
            <ac:grpSpMk id="11" creationId="{EAB3D9AB-8F1B-482C-B11A-2FD00451298C}"/>
          </ac:grpSpMkLst>
        </pc:grpChg>
        <pc:grpChg chg="mod">
          <ac:chgData name="Beth Massi" userId="bd08b5aa-02b2-43fc-b15c-eeea7517ad71" providerId="ADAL" clId="{A54DE060-65E8-41FA-95E9-C22776B8ABAA}" dt="2020-11-03T00:25:21.456" v="207" actId="164"/>
          <ac:grpSpMkLst>
            <pc:docMk/>
            <pc:sldMk cId="782428877" sldId="2076137289"/>
            <ac:grpSpMk id="16" creationId="{49843A9B-92E4-475F-A030-10C02F5DBBBA}"/>
          </ac:grpSpMkLst>
        </pc:grpChg>
        <pc:grpChg chg="mod">
          <ac:chgData name="Beth Massi" userId="bd08b5aa-02b2-43fc-b15c-eeea7517ad71" providerId="ADAL" clId="{A54DE060-65E8-41FA-95E9-C22776B8ABAA}" dt="2020-11-03T00:25:21.456" v="207" actId="164"/>
          <ac:grpSpMkLst>
            <pc:docMk/>
            <pc:sldMk cId="782428877" sldId="2076137289"/>
            <ac:grpSpMk id="19" creationId="{430FD3B9-3927-4378-AE06-0241EE2DED32}"/>
          </ac:grpSpMkLst>
        </pc:grpChg>
      </pc:sldChg>
      <pc:sldChg chg="addSp delSp modSp add mod ord">
        <pc:chgData name="Beth Massi" userId="bd08b5aa-02b2-43fc-b15c-eeea7517ad71" providerId="ADAL" clId="{A54DE060-65E8-41FA-95E9-C22776B8ABAA}" dt="2020-11-04T23:14:08.394" v="1550" actId="14100"/>
        <pc:sldMkLst>
          <pc:docMk/>
          <pc:sldMk cId="280361575" sldId="2076137290"/>
        </pc:sldMkLst>
        <pc:spChg chg="mod">
          <ac:chgData name="Beth Massi" userId="bd08b5aa-02b2-43fc-b15c-eeea7517ad71" providerId="ADAL" clId="{A54DE060-65E8-41FA-95E9-C22776B8ABAA}" dt="2020-11-04T23:00:06.162" v="1204" actId="14100"/>
          <ac:spMkLst>
            <pc:docMk/>
            <pc:sldMk cId="280361575" sldId="2076137290"/>
            <ac:spMk id="3" creationId="{5B7D50C7-0A02-4282-8F11-39622E7F512A}"/>
          </ac:spMkLst>
        </pc:spChg>
        <pc:spChg chg="del">
          <ac:chgData name="Beth Massi" userId="bd08b5aa-02b2-43fc-b15c-eeea7517ad71" providerId="ADAL" clId="{A54DE060-65E8-41FA-95E9-C22776B8ABAA}" dt="2020-11-04T23:00:10.824" v="1205" actId="478"/>
          <ac:spMkLst>
            <pc:docMk/>
            <pc:sldMk cId="280361575" sldId="2076137290"/>
            <ac:spMk id="5" creationId="{136E38AB-D4AD-47C8-AB19-7602906430FE}"/>
          </ac:spMkLst>
        </pc:spChg>
        <pc:picChg chg="add mod">
          <ac:chgData name="Beth Massi" userId="bd08b5aa-02b2-43fc-b15c-eeea7517ad71" providerId="ADAL" clId="{A54DE060-65E8-41FA-95E9-C22776B8ABAA}" dt="2020-11-04T23:14:08.394" v="1550" actId="14100"/>
          <ac:picMkLst>
            <pc:docMk/>
            <pc:sldMk cId="280361575" sldId="2076137290"/>
            <ac:picMk id="4" creationId="{D6C3DC55-9953-4503-AB8E-B5AFBBD20CB7}"/>
          </ac:picMkLst>
        </pc:picChg>
      </pc:sldChg>
      <pc:sldChg chg="modSp add mod modNotesTx">
        <pc:chgData name="Beth Massi" userId="bd08b5aa-02b2-43fc-b15c-eeea7517ad71" providerId="ADAL" clId="{A54DE060-65E8-41FA-95E9-C22776B8ABAA}" dt="2020-11-08T19:58:50.141" v="9051" actId="255"/>
        <pc:sldMkLst>
          <pc:docMk/>
          <pc:sldMk cId="2207244027" sldId="2076137291"/>
        </pc:sldMkLst>
        <pc:spChg chg="mod">
          <ac:chgData name="Beth Massi" userId="bd08b5aa-02b2-43fc-b15c-eeea7517ad71" providerId="ADAL" clId="{A54DE060-65E8-41FA-95E9-C22776B8ABAA}" dt="2020-11-04T23:01:14.868" v="1239" actId="20577"/>
          <ac:spMkLst>
            <pc:docMk/>
            <pc:sldMk cId="2207244027" sldId="2076137291"/>
            <ac:spMk id="2" creationId="{E150C0B0-ED21-4048-B32A-4023722F3F50}"/>
          </ac:spMkLst>
        </pc:spChg>
        <pc:spChg chg="mod">
          <ac:chgData name="Beth Massi" userId="bd08b5aa-02b2-43fc-b15c-eeea7517ad71" providerId="ADAL" clId="{A54DE060-65E8-41FA-95E9-C22776B8ABAA}" dt="2020-11-04T23:04:52.095" v="1340" actId="20577"/>
          <ac:spMkLst>
            <pc:docMk/>
            <pc:sldMk cId="2207244027" sldId="2076137291"/>
            <ac:spMk id="3" creationId="{C7FBA468-3EB7-2947-9916-1F08AD82F950}"/>
          </ac:spMkLst>
        </pc:spChg>
        <pc:spChg chg="mod">
          <ac:chgData name="Beth Massi" userId="bd08b5aa-02b2-43fc-b15c-eeea7517ad71" providerId="ADAL" clId="{A54DE060-65E8-41FA-95E9-C22776B8ABAA}" dt="2020-11-07T19:52:33.472" v="8889" actId="6549"/>
          <ac:spMkLst>
            <pc:docMk/>
            <pc:sldMk cId="2207244027" sldId="2076137291"/>
            <ac:spMk id="4" creationId="{9DEAB810-E789-4F5A-AFE7-B9FCC620BD4C}"/>
          </ac:spMkLst>
        </pc:spChg>
      </pc:sldChg>
      <pc:sldChg chg="add del">
        <pc:chgData name="Beth Massi" userId="bd08b5aa-02b2-43fc-b15c-eeea7517ad71" providerId="ADAL" clId="{A54DE060-65E8-41FA-95E9-C22776B8ABAA}" dt="2020-11-04T23:16:51.226" v="1552"/>
        <pc:sldMkLst>
          <pc:docMk/>
          <pc:sldMk cId="2088678945" sldId="2076137292"/>
        </pc:sldMkLst>
      </pc:sldChg>
      <pc:sldChg chg="modSp add mod">
        <pc:chgData name="Beth Massi" userId="bd08b5aa-02b2-43fc-b15c-eeea7517ad71" providerId="ADAL" clId="{A54DE060-65E8-41FA-95E9-C22776B8ABAA}" dt="2020-11-04T23:17:00.123" v="1574" actId="20577"/>
        <pc:sldMkLst>
          <pc:docMk/>
          <pc:sldMk cId="2929001799" sldId="2076137292"/>
        </pc:sldMkLst>
        <pc:spChg chg="mod">
          <ac:chgData name="Beth Massi" userId="bd08b5aa-02b2-43fc-b15c-eeea7517ad71" providerId="ADAL" clId="{A54DE060-65E8-41FA-95E9-C22776B8ABAA}" dt="2020-11-04T23:17:00.123" v="1574" actId="20577"/>
          <ac:spMkLst>
            <pc:docMk/>
            <pc:sldMk cId="2929001799" sldId="2076137292"/>
            <ac:spMk id="2" creationId="{76C7DC4E-F26F-4353-AE59-BA82822F3A67}"/>
          </ac:spMkLst>
        </pc:spChg>
      </pc:sldChg>
      <pc:sldChg chg="modSp mod">
        <pc:chgData name="Beth Massi" userId="bd08b5aa-02b2-43fc-b15c-eeea7517ad71" providerId="ADAL" clId="{A54DE060-65E8-41FA-95E9-C22776B8ABAA}" dt="2020-11-09T22:22:30.915" v="9063" actId="6549"/>
        <pc:sldMkLst>
          <pc:docMk/>
          <pc:sldMk cId="2794458481" sldId="2076137293"/>
        </pc:sldMkLst>
        <pc:spChg chg="mod">
          <ac:chgData name="Beth Massi" userId="bd08b5aa-02b2-43fc-b15c-eeea7517ad71" providerId="ADAL" clId="{A54DE060-65E8-41FA-95E9-C22776B8ABAA}" dt="2020-11-09T22:22:30.915" v="9063" actId="6549"/>
          <ac:spMkLst>
            <pc:docMk/>
            <pc:sldMk cId="2794458481" sldId="2076137293"/>
            <ac:spMk id="2" creationId="{C8F2705D-A411-4EF0-A5BE-46CE2AD87092}"/>
          </ac:spMkLst>
        </pc:spChg>
      </pc:sldChg>
      <pc:sldChg chg="modSp add del mod modAnim">
        <pc:chgData name="Beth Massi" userId="bd08b5aa-02b2-43fc-b15c-eeea7517ad71" providerId="ADAL" clId="{A54DE060-65E8-41FA-95E9-C22776B8ABAA}" dt="2020-11-07T19:57:42.546" v="8969" actId="47"/>
        <pc:sldMkLst>
          <pc:docMk/>
          <pc:sldMk cId="4163239177" sldId="2076137293"/>
        </pc:sldMkLst>
        <pc:picChg chg="mod">
          <ac:chgData name="Beth Massi" userId="bd08b5aa-02b2-43fc-b15c-eeea7517ad71" providerId="ADAL" clId="{A54DE060-65E8-41FA-95E9-C22776B8ABAA}" dt="2020-11-07T19:41:13.830" v="8321" actId="1076"/>
          <ac:picMkLst>
            <pc:docMk/>
            <pc:sldMk cId="4163239177" sldId="2076137293"/>
            <ac:picMk id="4" creationId="{536F3F7D-2EA9-4737-81A7-543D22D0CA2F}"/>
          </ac:picMkLst>
        </pc:picChg>
        <pc:picChg chg="mod">
          <ac:chgData name="Beth Massi" userId="bd08b5aa-02b2-43fc-b15c-eeea7517ad71" providerId="ADAL" clId="{A54DE060-65E8-41FA-95E9-C22776B8ABAA}" dt="2020-11-07T19:41:25.594" v="8324" actId="1076"/>
          <ac:picMkLst>
            <pc:docMk/>
            <pc:sldMk cId="4163239177" sldId="2076137293"/>
            <ac:picMk id="6" creationId="{C71DC2E9-B72C-4504-926B-82A6082CD501}"/>
          </ac:picMkLst>
        </pc:picChg>
        <pc:picChg chg="mod ord">
          <ac:chgData name="Beth Massi" userId="bd08b5aa-02b2-43fc-b15c-eeea7517ad71" providerId="ADAL" clId="{A54DE060-65E8-41FA-95E9-C22776B8ABAA}" dt="2020-11-07T19:41:43.209" v="8327" actId="1076"/>
          <ac:picMkLst>
            <pc:docMk/>
            <pc:sldMk cId="4163239177" sldId="2076137293"/>
            <ac:picMk id="12" creationId="{504FF4ED-028C-402C-A8F6-162D788825B7}"/>
          </ac:picMkLst>
        </pc:picChg>
        <pc:picChg chg="mod">
          <ac:chgData name="Beth Massi" userId="bd08b5aa-02b2-43fc-b15c-eeea7517ad71" providerId="ADAL" clId="{A54DE060-65E8-41FA-95E9-C22776B8ABAA}" dt="2020-11-07T19:41:32.456" v="8325" actId="1076"/>
          <ac:picMkLst>
            <pc:docMk/>
            <pc:sldMk cId="4163239177" sldId="2076137293"/>
            <ac:picMk id="13" creationId="{5E1D7B8D-B2AA-424D-831F-4BEEF2BC346F}"/>
          </ac:picMkLst>
        </pc:picChg>
        <pc:picChg chg="mod">
          <ac:chgData name="Beth Massi" userId="bd08b5aa-02b2-43fc-b15c-eeea7517ad71" providerId="ADAL" clId="{A54DE060-65E8-41FA-95E9-C22776B8ABAA}" dt="2020-11-07T19:41:23.654" v="8323" actId="1076"/>
          <ac:picMkLst>
            <pc:docMk/>
            <pc:sldMk cId="4163239177" sldId="2076137293"/>
            <ac:picMk id="14" creationId="{BEDF14EA-F887-4FFD-9610-24B0B9DD3C07}"/>
          </ac:picMkLst>
        </pc:picChg>
        <pc:picChg chg="mod">
          <ac:chgData name="Beth Massi" userId="bd08b5aa-02b2-43fc-b15c-eeea7517ad71" providerId="ADAL" clId="{A54DE060-65E8-41FA-95E9-C22776B8ABAA}" dt="2020-11-07T19:41:53.093" v="8329" actId="1076"/>
          <ac:picMkLst>
            <pc:docMk/>
            <pc:sldMk cId="4163239177" sldId="2076137293"/>
            <ac:picMk id="15" creationId="{13F75612-7F69-4166-B298-4418A9488D9F}"/>
          </ac:picMkLst>
        </pc:picChg>
        <pc:picChg chg="mod">
          <ac:chgData name="Beth Massi" userId="bd08b5aa-02b2-43fc-b15c-eeea7517ad71" providerId="ADAL" clId="{A54DE060-65E8-41FA-95E9-C22776B8ABAA}" dt="2020-11-07T19:40:56.201" v="8315" actId="1076"/>
          <ac:picMkLst>
            <pc:docMk/>
            <pc:sldMk cId="4163239177" sldId="2076137293"/>
            <ac:picMk id="17" creationId="{0431BAE7-9054-4FD1-9738-A95F67A83D67}"/>
          </ac:picMkLst>
        </pc:picChg>
        <pc:picChg chg="mod">
          <ac:chgData name="Beth Massi" userId="bd08b5aa-02b2-43fc-b15c-eeea7517ad71" providerId="ADAL" clId="{A54DE060-65E8-41FA-95E9-C22776B8ABAA}" dt="2020-11-07T19:41:35.867" v="8326" actId="1076"/>
          <ac:picMkLst>
            <pc:docMk/>
            <pc:sldMk cId="4163239177" sldId="2076137293"/>
            <ac:picMk id="18" creationId="{2912E6A2-2428-465A-869A-08A71FBA150D}"/>
          </ac:picMkLst>
        </pc:picChg>
        <pc:picChg chg="mod">
          <ac:chgData name="Beth Massi" userId="bd08b5aa-02b2-43fc-b15c-eeea7517ad71" providerId="ADAL" clId="{A54DE060-65E8-41FA-95E9-C22776B8ABAA}" dt="2020-11-07T19:41:20.206" v="8322" actId="1076"/>
          <ac:picMkLst>
            <pc:docMk/>
            <pc:sldMk cId="4163239177" sldId="2076137293"/>
            <ac:picMk id="20" creationId="{5D5B1283-48C4-4E2D-B1FD-D8C2C566D57B}"/>
          </ac:picMkLst>
        </pc:picChg>
        <pc:picChg chg="mod">
          <ac:chgData name="Beth Massi" userId="bd08b5aa-02b2-43fc-b15c-eeea7517ad71" providerId="ADAL" clId="{A54DE060-65E8-41FA-95E9-C22776B8ABAA}" dt="2020-11-07T19:41:47.222" v="8328" actId="1076"/>
          <ac:picMkLst>
            <pc:docMk/>
            <pc:sldMk cId="4163239177" sldId="2076137293"/>
            <ac:picMk id="25" creationId="{7668BDBB-32B4-4F68-9C6E-7855619C1AEA}"/>
          </ac:picMkLst>
        </pc:picChg>
      </pc:sldChg>
      <pc:sldMasterChg chg="modTransition modSldLayout">
        <pc:chgData name="Beth Massi" userId="bd08b5aa-02b2-43fc-b15c-eeea7517ad71" providerId="ADAL" clId="{A54DE060-65E8-41FA-95E9-C22776B8ABAA}" dt="2020-10-31T00:15:25.614" v="1"/>
        <pc:sldMasterMkLst>
          <pc:docMk/>
          <pc:sldMasterMk cId="658044255" sldId="2147483661"/>
        </pc:sldMasterMkLst>
        <pc:sldLayoutChg chg="modTransition">
          <pc:chgData name="Beth Massi" userId="bd08b5aa-02b2-43fc-b15c-eeea7517ad71" providerId="ADAL" clId="{A54DE060-65E8-41FA-95E9-C22776B8ABAA}" dt="2020-10-31T00:15:25.614" v="1"/>
          <pc:sldLayoutMkLst>
            <pc:docMk/>
            <pc:sldMasterMk cId="658044255" sldId="2147483661"/>
            <pc:sldLayoutMk cId="1900554982" sldId="2147483662"/>
          </pc:sldLayoutMkLst>
        </pc:sldLayoutChg>
        <pc:sldLayoutChg chg="modTransition">
          <pc:chgData name="Beth Massi" userId="bd08b5aa-02b2-43fc-b15c-eeea7517ad71" providerId="ADAL" clId="{A54DE060-65E8-41FA-95E9-C22776B8ABAA}" dt="2020-10-31T00:15:25.614" v="1"/>
          <pc:sldLayoutMkLst>
            <pc:docMk/>
            <pc:sldMasterMk cId="658044255" sldId="2147483661"/>
            <pc:sldLayoutMk cId="1150213984" sldId="2147483663"/>
          </pc:sldLayoutMkLst>
        </pc:sldLayoutChg>
        <pc:sldLayoutChg chg="modTransition">
          <pc:chgData name="Beth Massi" userId="bd08b5aa-02b2-43fc-b15c-eeea7517ad71" providerId="ADAL" clId="{A54DE060-65E8-41FA-95E9-C22776B8ABAA}" dt="2020-10-31T00:15:25.614" v="1"/>
          <pc:sldLayoutMkLst>
            <pc:docMk/>
            <pc:sldMasterMk cId="658044255" sldId="2147483661"/>
            <pc:sldLayoutMk cId="3513658985" sldId="2147483664"/>
          </pc:sldLayoutMkLst>
        </pc:sldLayoutChg>
        <pc:sldLayoutChg chg="modTransition">
          <pc:chgData name="Beth Massi" userId="bd08b5aa-02b2-43fc-b15c-eeea7517ad71" providerId="ADAL" clId="{A54DE060-65E8-41FA-95E9-C22776B8ABAA}" dt="2020-10-31T00:15:25.614" v="1"/>
          <pc:sldLayoutMkLst>
            <pc:docMk/>
            <pc:sldMasterMk cId="658044255" sldId="2147483661"/>
            <pc:sldLayoutMk cId="2965372203" sldId="2147483665"/>
          </pc:sldLayoutMkLst>
        </pc:sldLayoutChg>
        <pc:sldLayoutChg chg="modTransition">
          <pc:chgData name="Beth Massi" userId="bd08b5aa-02b2-43fc-b15c-eeea7517ad71" providerId="ADAL" clId="{A54DE060-65E8-41FA-95E9-C22776B8ABAA}" dt="2020-10-31T00:15:25.614" v="1"/>
          <pc:sldLayoutMkLst>
            <pc:docMk/>
            <pc:sldMasterMk cId="658044255" sldId="2147483661"/>
            <pc:sldLayoutMk cId="472579377" sldId="2147483666"/>
          </pc:sldLayoutMkLst>
        </pc:sldLayoutChg>
        <pc:sldLayoutChg chg="modTransition">
          <pc:chgData name="Beth Massi" userId="bd08b5aa-02b2-43fc-b15c-eeea7517ad71" providerId="ADAL" clId="{A54DE060-65E8-41FA-95E9-C22776B8ABAA}" dt="2020-10-31T00:15:25.614" v="1"/>
          <pc:sldLayoutMkLst>
            <pc:docMk/>
            <pc:sldMasterMk cId="658044255" sldId="2147483661"/>
            <pc:sldLayoutMk cId="2491316807" sldId="2147483667"/>
          </pc:sldLayoutMkLst>
        </pc:sldLayoutChg>
        <pc:sldLayoutChg chg="modTransition">
          <pc:chgData name="Beth Massi" userId="bd08b5aa-02b2-43fc-b15c-eeea7517ad71" providerId="ADAL" clId="{A54DE060-65E8-41FA-95E9-C22776B8ABAA}" dt="2020-10-31T00:15:25.614" v="1"/>
          <pc:sldLayoutMkLst>
            <pc:docMk/>
            <pc:sldMasterMk cId="658044255" sldId="2147483661"/>
            <pc:sldLayoutMk cId="2714247654" sldId="2147483668"/>
          </pc:sldLayoutMkLst>
        </pc:sldLayoutChg>
        <pc:sldLayoutChg chg="modTransition">
          <pc:chgData name="Beth Massi" userId="bd08b5aa-02b2-43fc-b15c-eeea7517ad71" providerId="ADAL" clId="{A54DE060-65E8-41FA-95E9-C22776B8ABAA}" dt="2020-10-31T00:15:25.614" v="1"/>
          <pc:sldLayoutMkLst>
            <pc:docMk/>
            <pc:sldMasterMk cId="658044255" sldId="2147483661"/>
            <pc:sldLayoutMk cId="613562382" sldId="2147483669"/>
          </pc:sldLayoutMkLst>
        </pc:sldLayoutChg>
        <pc:sldLayoutChg chg="modTransition">
          <pc:chgData name="Beth Massi" userId="bd08b5aa-02b2-43fc-b15c-eeea7517ad71" providerId="ADAL" clId="{A54DE060-65E8-41FA-95E9-C22776B8ABAA}" dt="2020-10-31T00:15:25.614" v="1"/>
          <pc:sldLayoutMkLst>
            <pc:docMk/>
            <pc:sldMasterMk cId="658044255" sldId="2147483661"/>
            <pc:sldLayoutMk cId="1562598239" sldId="2147483670"/>
          </pc:sldLayoutMkLst>
        </pc:sldLayoutChg>
        <pc:sldLayoutChg chg="modTransition">
          <pc:chgData name="Beth Massi" userId="bd08b5aa-02b2-43fc-b15c-eeea7517ad71" providerId="ADAL" clId="{A54DE060-65E8-41FA-95E9-C22776B8ABAA}" dt="2020-10-31T00:15:25.614" v="1"/>
          <pc:sldLayoutMkLst>
            <pc:docMk/>
            <pc:sldMasterMk cId="658044255" sldId="2147483661"/>
            <pc:sldLayoutMk cId="4227279644" sldId="2147483671"/>
          </pc:sldLayoutMkLst>
        </pc:sldLayoutChg>
        <pc:sldLayoutChg chg="modTransition">
          <pc:chgData name="Beth Massi" userId="bd08b5aa-02b2-43fc-b15c-eeea7517ad71" providerId="ADAL" clId="{A54DE060-65E8-41FA-95E9-C22776B8ABAA}" dt="2020-10-31T00:15:25.614" v="1"/>
          <pc:sldLayoutMkLst>
            <pc:docMk/>
            <pc:sldMasterMk cId="658044255" sldId="2147483661"/>
            <pc:sldLayoutMk cId="2565350017" sldId="2147483749"/>
          </pc:sldLayoutMkLst>
        </pc:sldLayoutChg>
        <pc:sldLayoutChg chg="modTransition">
          <pc:chgData name="Beth Massi" userId="bd08b5aa-02b2-43fc-b15c-eeea7517ad71" providerId="ADAL" clId="{A54DE060-65E8-41FA-95E9-C22776B8ABAA}" dt="2020-10-31T00:15:25.614" v="1"/>
          <pc:sldLayoutMkLst>
            <pc:docMk/>
            <pc:sldMasterMk cId="658044255" sldId="2147483661"/>
            <pc:sldLayoutMk cId="3464349985" sldId="2147483750"/>
          </pc:sldLayoutMkLst>
        </pc:sldLayoutChg>
      </pc:sldMasterChg>
      <pc:sldMasterChg chg="modTransition modSldLayout">
        <pc:chgData name="Beth Massi" userId="bd08b5aa-02b2-43fc-b15c-eeea7517ad71" providerId="ADAL" clId="{A54DE060-65E8-41FA-95E9-C22776B8ABAA}" dt="2020-10-31T00:15:25.614" v="1"/>
        <pc:sldMasterMkLst>
          <pc:docMk/>
          <pc:sldMasterMk cId="3983511361" sldId="2147483672"/>
        </pc:sldMasterMkLst>
        <pc:sldLayoutChg chg="modTransition">
          <pc:chgData name="Beth Massi" userId="bd08b5aa-02b2-43fc-b15c-eeea7517ad71" providerId="ADAL" clId="{A54DE060-65E8-41FA-95E9-C22776B8ABAA}" dt="2020-10-31T00:15:25.614" v="1"/>
          <pc:sldLayoutMkLst>
            <pc:docMk/>
            <pc:sldMasterMk cId="3983511361" sldId="2147483672"/>
            <pc:sldLayoutMk cId="1856969496" sldId="2147483673"/>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1700887112" sldId="2147483674"/>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2654625381" sldId="2147483675"/>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3446872352" sldId="2147483676"/>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698881612" sldId="2147483677"/>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763034425" sldId="2147483678"/>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2574693793" sldId="2147483679"/>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3330708047" sldId="2147483680"/>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3086177231" sldId="2147483681"/>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1723433842" sldId="2147483682"/>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472700697" sldId="2147483683"/>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2526039553" sldId="2147483684"/>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1456269528" sldId="2147483685"/>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1669059751" sldId="2147483686"/>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3524171495" sldId="2147483687"/>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1721360151" sldId="2147483688"/>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2845703162" sldId="2147483689"/>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4095886530" sldId="2147483690"/>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1440196412" sldId="2147483691"/>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1740329087" sldId="2147483692"/>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1376446801" sldId="2147483693"/>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4029818813" sldId="2147483694"/>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1825377771" sldId="2147483695"/>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3526639710" sldId="2147483696"/>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510582059" sldId="2147483697"/>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1831821863" sldId="2147483698"/>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3408852037" sldId="2147483699"/>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3241088785" sldId="2147483700"/>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4119653838" sldId="2147483701"/>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1172045995" sldId="2147483702"/>
          </pc:sldLayoutMkLst>
        </pc:sldLayoutChg>
      </pc:sldMasterChg>
      <pc:sldMasterChg chg="modTransition modSldLayout">
        <pc:chgData name="Beth Massi" userId="bd08b5aa-02b2-43fc-b15c-eeea7517ad71" providerId="ADAL" clId="{A54DE060-65E8-41FA-95E9-C22776B8ABAA}" dt="2020-10-31T00:15:25.614" v="1"/>
        <pc:sldMasterMkLst>
          <pc:docMk/>
          <pc:sldMasterMk cId="931873889" sldId="2147483751"/>
        </pc:sldMasterMkLst>
        <pc:sldLayoutChg chg="modTransition">
          <pc:chgData name="Beth Massi" userId="bd08b5aa-02b2-43fc-b15c-eeea7517ad71" providerId="ADAL" clId="{A54DE060-65E8-41FA-95E9-C22776B8ABAA}" dt="2020-10-31T00:15:25.614" v="1"/>
          <pc:sldLayoutMkLst>
            <pc:docMk/>
            <pc:sldMasterMk cId="931873889" sldId="2147483751"/>
            <pc:sldLayoutMk cId="1521506909" sldId="2147483752"/>
          </pc:sldLayoutMkLst>
        </pc:sldLayoutChg>
        <pc:sldLayoutChg chg="modTransition">
          <pc:chgData name="Beth Massi" userId="bd08b5aa-02b2-43fc-b15c-eeea7517ad71" providerId="ADAL" clId="{A54DE060-65E8-41FA-95E9-C22776B8ABAA}" dt="2020-10-31T00:15:25.614" v="1"/>
          <pc:sldLayoutMkLst>
            <pc:docMk/>
            <pc:sldMasterMk cId="931873889" sldId="2147483751"/>
            <pc:sldLayoutMk cId="1360769186" sldId="2147483753"/>
          </pc:sldLayoutMkLst>
        </pc:sldLayoutChg>
        <pc:sldLayoutChg chg="modTransition">
          <pc:chgData name="Beth Massi" userId="bd08b5aa-02b2-43fc-b15c-eeea7517ad71" providerId="ADAL" clId="{A54DE060-65E8-41FA-95E9-C22776B8ABAA}" dt="2020-10-31T00:15:25.614" v="1"/>
          <pc:sldLayoutMkLst>
            <pc:docMk/>
            <pc:sldMasterMk cId="931873889" sldId="2147483751"/>
            <pc:sldLayoutMk cId="3304981467" sldId="2147483754"/>
          </pc:sldLayoutMkLst>
        </pc:sldLayoutChg>
        <pc:sldLayoutChg chg="modTransition">
          <pc:chgData name="Beth Massi" userId="bd08b5aa-02b2-43fc-b15c-eeea7517ad71" providerId="ADAL" clId="{A54DE060-65E8-41FA-95E9-C22776B8ABAA}" dt="2020-10-31T00:15:25.614" v="1"/>
          <pc:sldLayoutMkLst>
            <pc:docMk/>
            <pc:sldMasterMk cId="931873889" sldId="2147483751"/>
            <pc:sldLayoutMk cId="3365363775" sldId="2147483755"/>
          </pc:sldLayoutMkLst>
        </pc:sldLayoutChg>
        <pc:sldLayoutChg chg="modTransition">
          <pc:chgData name="Beth Massi" userId="bd08b5aa-02b2-43fc-b15c-eeea7517ad71" providerId="ADAL" clId="{A54DE060-65E8-41FA-95E9-C22776B8ABAA}" dt="2020-10-31T00:15:25.614" v="1"/>
          <pc:sldLayoutMkLst>
            <pc:docMk/>
            <pc:sldMasterMk cId="931873889" sldId="2147483751"/>
            <pc:sldLayoutMk cId="3131941669" sldId="2147483756"/>
          </pc:sldLayoutMkLst>
        </pc:sldLayoutChg>
        <pc:sldLayoutChg chg="modTransition">
          <pc:chgData name="Beth Massi" userId="bd08b5aa-02b2-43fc-b15c-eeea7517ad71" providerId="ADAL" clId="{A54DE060-65E8-41FA-95E9-C22776B8ABAA}" dt="2020-10-31T00:15:25.614" v="1"/>
          <pc:sldLayoutMkLst>
            <pc:docMk/>
            <pc:sldMasterMk cId="931873889" sldId="2147483751"/>
            <pc:sldLayoutMk cId="2597439561" sldId="2147483757"/>
          </pc:sldLayoutMkLst>
        </pc:sldLayoutChg>
        <pc:sldLayoutChg chg="modTransition">
          <pc:chgData name="Beth Massi" userId="bd08b5aa-02b2-43fc-b15c-eeea7517ad71" providerId="ADAL" clId="{A54DE060-65E8-41FA-95E9-C22776B8ABAA}" dt="2020-10-31T00:15:25.614" v="1"/>
          <pc:sldLayoutMkLst>
            <pc:docMk/>
            <pc:sldMasterMk cId="931873889" sldId="2147483751"/>
            <pc:sldLayoutMk cId="3202377177" sldId="2147483758"/>
          </pc:sldLayoutMkLst>
        </pc:sldLayoutChg>
        <pc:sldLayoutChg chg="modTransition">
          <pc:chgData name="Beth Massi" userId="bd08b5aa-02b2-43fc-b15c-eeea7517ad71" providerId="ADAL" clId="{A54DE060-65E8-41FA-95E9-C22776B8ABAA}" dt="2020-10-31T00:15:25.614" v="1"/>
          <pc:sldLayoutMkLst>
            <pc:docMk/>
            <pc:sldMasterMk cId="931873889" sldId="2147483751"/>
            <pc:sldLayoutMk cId="2002139477" sldId="2147483759"/>
          </pc:sldLayoutMkLst>
        </pc:sldLayoutChg>
        <pc:sldLayoutChg chg="modTransition">
          <pc:chgData name="Beth Massi" userId="bd08b5aa-02b2-43fc-b15c-eeea7517ad71" providerId="ADAL" clId="{A54DE060-65E8-41FA-95E9-C22776B8ABAA}" dt="2020-10-31T00:15:25.614" v="1"/>
          <pc:sldLayoutMkLst>
            <pc:docMk/>
            <pc:sldMasterMk cId="931873889" sldId="2147483751"/>
            <pc:sldLayoutMk cId="125707825" sldId="2147483760"/>
          </pc:sldLayoutMkLst>
        </pc:sldLayoutChg>
        <pc:sldLayoutChg chg="modTransition">
          <pc:chgData name="Beth Massi" userId="bd08b5aa-02b2-43fc-b15c-eeea7517ad71" providerId="ADAL" clId="{A54DE060-65E8-41FA-95E9-C22776B8ABAA}" dt="2020-10-31T00:15:25.614" v="1"/>
          <pc:sldLayoutMkLst>
            <pc:docMk/>
            <pc:sldMasterMk cId="931873889" sldId="2147483751"/>
            <pc:sldLayoutMk cId="636129937" sldId="2147483761"/>
          </pc:sldLayoutMkLst>
        </pc:sldLayoutChg>
        <pc:sldLayoutChg chg="modTransition">
          <pc:chgData name="Beth Massi" userId="bd08b5aa-02b2-43fc-b15c-eeea7517ad71" providerId="ADAL" clId="{A54DE060-65E8-41FA-95E9-C22776B8ABAA}" dt="2020-10-31T00:15:25.614" v="1"/>
          <pc:sldLayoutMkLst>
            <pc:docMk/>
            <pc:sldMasterMk cId="931873889" sldId="2147483751"/>
            <pc:sldLayoutMk cId="2979431590" sldId="2147483762"/>
          </pc:sldLayoutMkLst>
        </pc:sldLayoutChg>
        <pc:sldLayoutChg chg="modTransition">
          <pc:chgData name="Beth Massi" userId="bd08b5aa-02b2-43fc-b15c-eeea7517ad71" providerId="ADAL" clId="{A54DE060-65E8-41FA-95E9-C22776B8ABAA}" dt="2020-10-31T00:15:25.614" v="1"/>
          <pc:sldLayoutMkLst>
            <pc:docMk/>
            <pc:sldMasterMk cId="931873889" sldId="2147483751"/>
            <pc:sldLayoutMk cId="703842213" sldId="2147483763"/>
          </pc:sldLayoutMkLst>
        </pc:sldLayoutChg>
      </pc:sldMasterChg>
      <pc:sldMasterChg chg="modTransition modSldLayout">
        <pc:chgData name="Beth Massi" userId="bd08b5aa-02b2-43fc-b15c-eeea7517ad71" providerId="ADAL" clId="{A54DE060-65E8-41FA-95E9-C22776B8ABAA}" dt="2020-10-31T00:15:25.614" v="1"/>
        <pc:sldMasterMkLst>
          <pc:docMk/>
          <pc:sldMasterMk cId="2691677774" sldId="2147483764"/>
        </pc:sldMasterMkLst>
        <pc:sldLayoutChg chg="modTransition">
          <pc:chgData name="Beth Massi" userId="bd08b5aa-02b2-43fc-b15c-eeea7517ad71" providerId="ADAL" clId="{A54DE060-65E8-41FA-95E9-C22776B8ABAA}" dt="2020-10-31T00:15:25.614" v="1"/>
          <pc:sldLayoutMkLst>
            <pc:docMk/>
            <pc:sldMasterMk cId="2691677774" sldId="2147483764"/>
            <pc:sldLayoutMk cId="1418062240" sldId="2147483765"/>
          </pc:sldLayoutMkLst>
        </pc:sldLayoutChg>
        <pc:sldLayoutChg chg="modTransition">
          <pc:chgData name="Beth Massi" userId="bd08b5aa-02b2-43fc-b15c-eeea7517ad71" providerId="ADAL" clId="{A54DE060-65E8-41FA-95E9-C22776B8ABAA}" dt="2020-10-31T00:15:25.614" v="1"/>
          <pc:sldLayoutMkLst>
            <pc:docMk/>
            <pc:sldMasterMk cId="2691677774" sldId="2147483764"/>
            <pc:sldLayoutMk cId="739972749" sldId="2147483766"/>
          </pc:sldLayoutMkLst>
        </pc:sldLayoutChg>
        <pc:sldLayoutChg chg="modTransition">
          <pc:chgData name="Beth Massi" userId="bd08b5aa-02b2-43fc-b15c-eeea7517ad71" providerId="ADAL" clId="{A54DE060-65E8-41FA-95E9-C22776B8ABAA}" dt="2020-10-31T00:15:25.614" v="1"/>
          <pc:sldLayoutMkLst>
            <pc:docMk/>
            <pc:sldMasterMk cId="2691677774" sldId="2147483764"/>
            <pc:sldLayoutMk cId="3845391716" sldId="2147483767"/>
          </pc:sldLayoutMkLst>
        </pc:sldLayoutChg>
        <pc:sldLayoutChg chg="modTransition">
          <pc:chgData name="Beth Massi" userId="bd08b5aa-02b2-43fc-b15c-eeea7517ad71" providerId="ADAL" clId="{A54DE060-65E8-41FA-95E9-C22776B8ABAA}" dt="2020-10-31T00:15:25.614" v="1"/>
          <pc:sldLayoutMkLst>
            <pc:docMk/>
            <pc:sldMasterMk cId="2691677774" sldId="2147483764"/>
            <pc:sldLayoutMk cId="395949470" sldId="2147483768"/>
          </pc:sldLayoutMkLst>
        </pc:sldLayoutChg>
        <pc:sldLayoutChg chg="modTransition">
          <pc:chgData name="Beth Massi" userId="bd08b5aa-02b2-43fc-b15c-eeea7517ad71" providerId="ADAL" clId="{A54DE060-65E8-41FA-95E9-C22776B8ABAA}" dt="2020-10-31T00:15:25.614" v="1"/>
          <pc:sldLayoutMkLst>
            <pc:docMk/>
            <pc:sldMasterMk cId="2691677774" sldId="2147483764"/>
            <pc:sldLayoutMk cId="4133544920" sldId="2147483769"/>
          </pc:sldLayoutMkLst>
        </pc:sldLayoutChg>
        <pc:sldLayoutChg chg="modTransition">
          <pc:chgData name="Beth Massi" userId="bd08b5aa-02b2-43fc-b15c-eeea7517ad71" providerId="ADAL" clId="{A54DE060-65E8-41FA-95E9-C22776B8ABAA}" dt="2020-10-31T00:15:25.614" v="1"/>
          <pc:sldLayoutMkLst>
            <pc:docMk/>
            <pc:sldMasterMk cId="2691677774" sldId="2147483764"/>
            <pc:sldLayoutMk cId="2682740416" sldId="2147483770"/>
          </pc:sldLayoutMkLst>
        </pc:sldLayoutChg>
        <pc:sldLayoutChg chg="modTransition">
          <pc:chgData name="Beth Massi" userId="bd08b5aa-02b2-43fc-b15c-eeea7517ad71" providerId="ADAL" clId="{A54DE060-65E8-41FA-95E9-C22776B8ABAA}" dt="2020-10-31T00:15:25.614" v="1"/>
          <pc:sldLayoutMkLst>
            <pc:docMk/>
            <pc:sldMasterMk cId="2691677774" sldId="2147483764"/>
            <pc:sldLayoutMk cId="2633378535" sldId="2147483771"/>
          </pc:sldLayoutMkLst>
        </pc:sldLayoutChg>
        <pc:sldLayoutChg chg="modTransition">
          <pc:chgData name="Beth Massi" userId="bd08b5aa-02b2-43fc-b15c-eeea7517ad71" providerId="ADAL" clId="{A54DE060-65E8-41FA-95E9-C22776B8ABAA}" dt="2020-10-31T00:15:25.614" v="1"/>
          <pc:sldLayoutMkLst>
            <pc:docMk/>
            <pc:sldMasterMk cId="2691677774" sldId="2147483764"/>
            <pc:sldLayoutMk cId="1338497860" sldId="2147483772"/>
          </pc:sldLayoutMkLst>
        </pc:sldLayoutChg>
        <pc:sldLayoutChg chg="modTransition">
          <pc:chgData name="Beth Massi" userId="bd08b5aa-02b2-43fc-b15c-eeea7517ad71" providerId="ADAL" clId="{A54DE060-65E8-41FA-95E9-C22776B8ABAA}" dt="2020-10-31T00:15:25.614" v="1"/>
          <pc:sldLayoutMkLst>
            <pc:docMk/>
            <pc:sldMasterMk cId="2691677774" sldId="2147483764"/>
            <pc:sldLayoutMk cId="947714470" sldId="2147483773"/>
          </pc:sldLayoutMkLst>
        </pc:sldLayoutChg>
        <pc:sldLayoutChg chg="modTransition">
          <pc:chgData name="Beth Massi" userId="bd08b5aa-02b2-43fc-b15c-eeea7517ad71" providerId="ADAL" clId="{A54DE060-65E8-41FA-95E9-C22776B8ABAA}" dt="2020-10-31T00:15:25.614" v="1"/>
          <pc:sldLayoutMkLst>
            <pc:docMk/>
            <pc:sldMasterMk cId="2691677774" sldId="2147483764"/>
            <pc:sldLayoutMk cId="3208961420" sldId="2147483774"/>
          </pc:sldLayoutMkLst>
        </pc:sldLayoutChg>
        <pc:sldLayoutChg chg="modTransition">
          <pc:chgData name="Beth Massi" userId="bd08b5aa-02b2-43fc-b15c-eeea7517ad71" providerId="ADAL" clId="{A54DE060-65E8-41FA-95E9-C22776B8ABAA}" dt="2020-10-31T00:15:25.614" v="1"/>
          <pc:sldLayoutMkLst>
            <pc:docMk/>
            <pc:sldMasterMk cId="2691677774" sldId="2147483764"/>
            <pc:sldLayoutMk cId="2036092676" sldId="2147483775"/>
          </pc:sldLayoutMkLst>
        </pc:sldLayoutChg>
        <pc:sldLayoutChg chg="modTransition">
          <pc:chgData name="Beth Massi" userId="bd08b5aa-02b2-43fc-b15c-eeea7517ad71" providerId="ADAL" clId="{A54DE060-65E8-41FA-95E9-C22776B8ABAA}" dt="2020-10-31T00:15:25.614" v="1"/>
          <pc:sldLayoutMkLst>
            <pc:docMk/>
            <pc:sldMasterMk cId="2691677774" sldId="2147483764"/>
            <pc:sldLayoutMk cId="3022647690" sldId="2147483776"/>
          </pc:sldLayoutMkLst>
        </pc:sldLayoutChg>
        <pc:sldLayoutChg chg="modTransition">
          <pc:chgData name="Beth Massi" userId="bd08b5aa-02b2-43fc-b15c-eeea7517ad71" providerId="ADAL" clId="{A54DE060-65E8-41FA-95E9-C22776B8ABAA}" dt="2020-10-31T00:15:25.614" v="1"/>
          <pc:sldLayoutMkLst>
            <pc:docMk/>
            <pc:sldMasterMk cId="2691677774" sldId="2147483764"/>
            <pc:sldLayoutMk cId="1273436932" sldId="2147483777"/>
          </pc:sldLayoutMkLst>
        </pc:sldLayoutChg>
      </pc:sldMasterChg>
      <pc:sldMasterChg chg="modTransition modSldLayout">
        <pc:chgData name="Beth Massi" userId="bd08b5aa-02b2-43fc-b15c-eeea7517ad71" providerId="ADAL" clId="{A54DE060-65E8-41FA-95E9-C22776B8ABAA}" dt="2020-10-31T00:15:25.614" v="1"/>
        <pc:sldMasterMkLst>
          <pc:docMk/>
          <pc:sldMasterMk cId="1393467730" sldId="2147483778"/>
        </pc:sldMasterMkLst>
        <pc:sldLayoutChg chg="modTransition">
          <pc:chgData name="Beth Massi" userId="bd08b5aa-02b2-43fc-b15c-eeea7517ad71" providerId="ADAL" clId="{A54DE060-65E8-41FA-95E9-C22776B8ABAA}" dt="2020-10-31T00:15:25.614" v="1"/>
          <pc:sldLayoutMkLst>
            <pc:docMk/>
            <pc:sldMasterMk cId="1393467730" sldId="2147483778"/>
            <pc:sldLayoutMk cId="4029447357" sldId="2147483703"/>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2967022111" sldId="2147483704"/>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911896259" sldId="2147483705"/>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964267622" sldId="2147483706"/>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3924003007" sldId="2147483707"/>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472656723" sldId="2147483708"/>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1433227683" sldId="2147483709"/>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1424531211" sldId="2147483710"/>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1379803415" sldId="2147483711"/>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3613778690" sldId="2147483712"/>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3139815827" sldId="2147483713"/>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288105043" sldId="2147483714"/>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4202204668" sldId="2147483715"/>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3339456700" sldId="2147483716"/>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2475807145" sldId="2147483717"/>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203242118" sldId="2147483718"/>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2545763069" sldId="2147483719"/>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1803817147" sldId="2147483720"/>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1642358318" sldId="2147483721"/>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1235953715" sldId="2147483722"/>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2269341814" sldId="2147483723"/>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1908092778" sldId="2147483724"/>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4175050143" sldId="2147483725"/>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676781335" sldId="2147483726"/>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3582803902" sldId="2147483727"/>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1748391635" sldId="2147483728"/>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2873008" sldId="2147483729"/>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1081735201" sldId="2147483730"/>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3023073048" sldId="2147483731"/>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3892604872" sldId="2147483732"/>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1065473649" sldId="2147483733"/>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891022974" sldId="2147483734"/>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3237830522" sldId="2147483735"/>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59637691" sldId="2147483736"/>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2857143245" sldId="2147483737"/>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2803345885" sldId="2147483738"/>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3803896347" sldId="2147483739"/>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3429281749" sldId="2147483740"/>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2460079970" sldId="2147483741"/>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587873087" sldId="2147483742"/>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2275224207" sldId="2147483743"/>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1262188756" sldId="2147483744"/>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16679937" sldId="2147483745"/>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2142523803" sldId="2147483746"/>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215367424" sldId="2147483747"/>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3536756710" sldId="2147483748"/>
          </pc:sldLayoutMkLst>
        </pc:sldLayoutChg>
      </pc:sldMasterChg>
    </pc:docChg>
  </pc:docChgLst>
  <pc:docChgLst>
    <pc:chgData name="Sachin Thakur" userId="S::sathaku@microsoft.com::361dd889-2488-4f25-b81e-6a67b8546d7e" providerId="AD" clId="Web-{CE9BA466-D6A5-493E-B79C-A4A31ED1D736}"/>
    <pc:docChg chg="modSld">
      <pc:chgData name="Sachin Thakur" userId="S::sathaku@microsoft.com::361dd889-2488-4f25-b81e-6a67b8546d7e" providerId="AD" clId="Web-{CE9BA466-D6A5-493E-B79C-A4A31ED1D736}" dt="2020-11-02T13:42:00.360" v="5" actId="20577"/>
      <pc:docMkLst>
        <pc:docMk/>
      </pc:docMkLst>
      <pc:sldChg chg="modSp">
        <pc:chgData name="Sachin Thakur" userId="S::sathaku@microsoft.com::361dd889-2488-4f25-b81e-6a67b8546d7e" providerId="AD" clId="Web-{CE9BA466-D6A5-493E-B79C-A4A31ED1D736}" dt="2020-11-02T13:42:00.360" v="4" actId="20577"/>
        <pc:sldMkLst>
          <pc:docMk/>
          <pc:sldMk cId="207943324" sldId="2076137284"/>
        </pc:sldMkLst>
        <pc:spChg chg="mod">
          <ac:chgData name="Sachin Thakur" userId="S::sathaku@microsoft.com::361dd889-2488-4f25-b81e-6a67b8546d7e" providerId="AD" clId="Web-{CE9BA466-D6A5-493E-B79C-A4A31ED1D736}" dt="2020-11-02T13:42:00.360" v="4" actId="20577"/>
          <ac:spMkLst>
            <pc:docMk/>
            <pc:sldMk cId="207943324" sldId="2076137284"/>
            <ac:spMk id="3" creationId="{C7FBA468-3EB7-2947-9916-1F08AD82F950}"/>
          </ac:spMkLst>
        </pc:spChg>
      </pc:sldChg>
    </pc:docChg>
  </pc:docChgLst>
  <pc:docChgLst>
    <pc:chgData name="Scott Hunter" userId="145c7c14-3300-4891-adda-a52ec6f2caaa" providerId="ADAL" clId="{FF80924F-20F3-4331-B66B-3451A5A36385}"/>
    <pc:docChg chg="addSld modSld">
      <pc:chgData name="Scott Hunter" userId="145c7c14-3300-4891-adda-a52ec6f2caaa" providerId="ADAL" clId="{FF80924F-20F3-4331-B66B-3451A5A36385}" dt="2020-11-09T22:14:00.487" v="38" actId="20577"/>
      <pc:docMkLst>
        <pc:docMk/>
      </pc:docMkLst>
      <pc:sldChg chg="modSp add mod">
        <pc:chgData name="Scott Hunter" userId="145c7c14-3300-4891-adda-a52ec6f2caaa" providerId="ADAL" clId="{FF80924F-20F3-4331-B66B-3451A5A36385}" dt="2020-11-09T22:14:00.487" v="38" actId="20577"/>
        <pc:sldMkLst>
          <pc:docMk/>
          <pc:sldMk cId="2794458481" sldId="2076137293"/>
        </pc:sldMkLst>
        <pc:spChg chg="mod">
          <ac:chgData name="Scott Hunter" userId="145c7c14-3300-4891-adda-a52ec6f2caaa" providerId="ADAL" clId="{FF80924F-20F3-4331-B66B-3451A5A36385}" dt="2020-11-09T22:14:00.487" v="38" actId="20577"/>
          <ac:spMkLst>
            <pc:docMk/>
            <pc:sldMk cId="2794458481" sldId="2076137293"/>
            <ac:spMk id="2" creationId="{C8F2705D-A411-4EF0-A5BE-46CE2AD87092}"/>
          </ac:spMkLst>
        </pc:spChg>
        <pc:spChg chg="mod">
          <ac:chgData name="Scott Hunter" userId="145c7c14-3300-4891-adda-a52ec6f2caaa" providerId="ADAL" clId="{FF80924F-20F3-4331-B66B-3451A5A36385}" dt="2020-11-09T22:13:34.400" v="2" actId="20577"/>
          <ac:spMkLst>
            <pc:docMk/>
            <pc:sldMk cId="2794458481" sldId="2076137293"/>
            <ac:spMk id="3" creationId="{5B7D50C7-0A02-4282-8F11-39622E7F512A}"/>
          </ac:spMkLst>
        </pc:spChg>
      </pc:sldChg>
    </pc:docChg>
  </pc:docChgLst>
  <pc:docChgLst>
    <pc:chgData name="Sachin Thakur" userId="361dd889-2488-4f25-b81e-6a67b8546d7e" providerId="ADAL" clId="{2E65F0CA-66CD-46D2-B3E6-2DB304C2393E}"/>
    <pc:docChg chg="undo redo custSel addSld delSld modSld addMainMaster modMainMaster">
      <pc:chgData name="Sachin Thakur" userId="361dd889-2488-4f25-b81e-6a67b8546d7e" providerId="ADAL" clId="{2E65F0CA-66CD-46D2-B3E6-2DB304C2393E}" dt="2020-10-30T20:10:54.783" v="249" actId="20577"/>
      <pc:docMkLst>
        <pc:docMk/>
      </pc:docMkLst>
      <pc:sldChg chg="addSp delSp modSp del mod">
        <pc:chgData name="Sachin Thakur" userId="361dd889-2488-4f25-b81e-6a67b8546d7e" providerId="ADAL" clId="{2E65F0CA-66CD-46D2-B3E6-2DB304C2393E}" dt="2020-10-30T19:31:28.663" v="31" actId="47"/>
        <pc:sldMkLst>
          <pc:docMk/>
          <pc:sldMk cId="915689193" sldId="2076137279"/>
        </pc:sldMkLst>
        <pc:spChg chg="del">
          <ac:chgData name="Sachin Thakur" userId="361dd889-2488-4f25-b81e-6a67b8546d7e" providerId="ADAL" clId="{2E65F0CA-66CD-46D2-B3E6-2DB304C2393E}" dt="2020-10-30T17:29:44.678" v="2" actId="478"/>
          <ac:spMkLst>
            <pc:docMk/>
            <pc:sldMk cId="915689193" sldId="2076137279"/>
            <ac:spMk id="2" creationId="{C8F2705D-A411-4EF0-A5BE-46CE2AD87092}"/>
          </ac:spMkLst>
        </pc:spChg>
        <pc:spChg chg="del">
          <ac:chgData name="Sachin Thakur" userId="361dd889-2488-4f25-b81e-6a67b8546d7e" providerId="ADAL" clId="{2E65F0CA-66CD-46D2-B3E6-2DB304C2393E}" dt="2020-10-30T17:29:37.171" v="0" actId="478"/>
          <ac:spMkLst>
            <pc:docMk/>
            <pc:sldMk cId="915689193" sldId="2076137279"/>
            <ac:spMk id="3" creationId="{5B7D50C7-0A02-4282-8F11-39622E7F512A}"/>
          </ac:spMkLst>
        </pc:spChg>
        <pc:spChg chg="add del mod">
          <ac:chgData name="Sachin Thakur" userId="361dd889-2488-4f25-b81e-6a67b8546d7e" providerId="ADAL" clId="{2E65F0CA-66CD-46D2-B3E6-2DB304C2393E}" dt="2020-10-30T17:29:41.628" v="1" actId="478"/>
          <ac:spMkLst>
            <pc:docMk/>
            <pc:sldMk cId="915689193" sldId="2076137279"/>
            <ac:spMk id="5" creationId="{E056F486-C939-4ABF-B793-4516753FB9DA}"/>
          </ac:spMkLst>
        </pc:spChg>
        <pc:spChg chg="add del mod">
          <ac:chgData name="Sachin Thakur" userId="361dd889-2488-4f25-b81e-6a67b8546d7e" providerId="ADAL" clId="{2E65F0CA-66CD-46D2-B3E6-2DB304C2393E}" dt="2020-10-30T17:29:48.300" v="4" actId="478"/>
          <ac:spMkLst>
            <pc:docMk/>
            <pc:sldMk cId="915689193" sldId="2076137279"/>
            <ac:spMk id="7" creationId="{8025551A-E4B9-4BC5-9274-37E56B0333E7}"/>
          </ac:spMkLst>
        </pc:spChg>
        <pc:spChg chg="add del">
          <ac:chgData name="Sachin Thakur" userId="361dd889-2488-4f25-b81e-6a67b8546d7e" providerId="ADAL" clId="{2E65F0CA-66CD-46D2-B3E6-2DB304C2393E}" dt="2020-10-30T17:30:24.950" v="9" actId="22"/>
          <ac:spMkLst>
            <pc:docMk/>
            <pc:sldMk cId="915689193" sldId="2076137279"/>
            <ac:spMk id="11" creationId="{33DF39DF-00DA-479F-8F3E-651EE9866E25}"/>
          </ac:spMkLst>
        </pc:spChg>
        <pc:spChg chg="add mod">
          <ac:chgData name="Sachin Thakur" userId="361dd889-2488-4f25-b81e-6a67b8546d7e" providerId="ADAL" clId="{2E65F0CA-66CD-46D2-B3E6-2DB304C2393E}" dt="2020-10-30T17:30:24.988" v="11"/>
          <ac:spMkLst>
            <pc:docMk/>
            <pc:sldMk cId="915689193" sldId="2076137279"/>
            <ac:spMk id="13" creationId="{CF7269E9-9188-4FA4-A670-D316EE351C8D}"/>
          </ac:spMkLst>
        </pc:spChg>
        <pc:spChg chg="add mod">
          <ac:chgData name="Sachin Thakur" userId="361dd889-2488-4f25-b81e-6a67b8546d7e" providerId="ADAL" clId="{2E65F0CA-66CD-46D2-B3E6-2DB304C2393E}" dt="2020-10-30T17:30:56.586" v="13" actId="27636"/>
          <ac:spMkLst>
            <pc:docMk/>
            <pc:sldMk cId="915689193" sldId="2076137279"/>
            <ac:spMk id="14" creationId="{530F0469-222E-4933-B211-50AF33E10FC4}"/>
          </ac:spMkLst>
        </pc:spChg>
        <pc:spChg chg="add del mod">
          <ac:chgData name="Sachin Thakur" userId="361dd889-2488-4f25-b81e-6a67b8546d7e" providerId="ADAL" clId="{2E65F0CA-66CD-46D2-B3E6-2DB304C2393E}" dt="2020-10-30T17:31:38.622" v="15" actId="478"/>
          <ac:spMkLst>
            <pc:docMk/>
            <pc:sldMk cId="915689193" sldId="2076137279"/>
            <ac:spMk id="16" creationId="{9998E532-A45B-41A9-B511-E4DEC5126C41}"/>
          </ac:spMkLst>
        </pc:spChg>
        <pc:spChg chg="add del mod">
          <ac:chgData name="Sachin Thakur" userId="361dd889-2488-4f25-b81e-6a67b8546d7e" providerId="ADAL" clId="{2E65F0CA-66CD-46D2-B3E6-2DB304C2393E}" dt="2020-10-30T17:31:56.079" v="19"/>
          <ac:spMkLst>
            <pc:docMk/>
            <pc:sldMk cId="915689193" sldId="2076137279"/>
            <ac:spMk id="17" creationId="{A85FDBCE-5CEA-4342-85EB-27BD8519D367}"/>
          </ac:spMkLst>
        </pc:spChg>
        <pc:spChg chg="add mod">
          <ac:chgData name="Sachin Thakur" userId="361dd889-2488-4f25-b81e-6a67b8546d7e" providerId="ADAL" clId="{2E65F0CA-66CD-46D2-B3E6-2DB304C2393E}" dt="2020-10-30T17:35:01.787" v="30" actId="20577"/>
          <ac:spMkLst>
            <pc:docMk/>
            <pc:sldMk cId="915689193" sldId="2076137279"/>
            <ac:spMk id="18" creationId="{CCCE035A-646F-4ABE-9C16-1F5F93B83A31}"/>
          </ac:spMkLst>
        </pc:spChg>
        <pc:spChg chg="mod">
          <ac:chgData name="Sachin Thakur" userId="361dd889-2488-4f25-b81e-6a67b8546d7e" providerId="ADAL" clId="{2E65F0CA-66CD-46D2-B3E6-2DB304C2393E}" dt="2020-10-30T17:33:41.252" v="22"/>
          <ac:spMkLst>
            <pc:docMk/>
            <pc:sldMk cId="915689193" sldId="2076137279"/>
            <ac:spMk id="23" creationId="{4D018C41-DCD2-497E-BF62-6D86F7F9B7F8}"/>
          </ac:spMkLst>
        </pc:spChg>
        <pc:spChg chg="mod">
          <ac:chgData name="Sachin Thakur" userId="361dd889-2488-4f25-b81e-6a67b8546d7e" providerId="ADAL" clId="{2E65F0CA-66CD-46D2-B3E6-2DB304C2393E}" dt="2020-10-30T17:33:41.252" v="22"/>
          <ac:spMkLst>
            <pc:docMk/>
            <pc:sldMk cId="915689193" sldId="2076137279"/>
            <ac:spMk id="24" creationId="{5CFC7CB5-3CEC-4816-A61C-8EE4EFF0EEB0}"/>
          </ac:spMkLst>
        </pc:spChg>
        <pc:spChg chg="mod">
          <ac:chgData name="Sachin Thakur" userId="361dd889-2488-4f25-b81e-6a67b8546d7e" providerId="ADAL" clId="{2E65F0CA-66CD-46D2-B3E6-2DB304C2393E}" dt="2020-10-30T17:33:41.252" v="22"/>
          <ac:spMkLst>
            <pc:docMk/>
            <pc:sldMk cId="915689193" sldId="2076137279"/>
            <ac:spMk id="26" creationId="{C73FCB63-1538-44F1-9A91-712AAA252B51}"/>
          </ac:spMkLst>
        </pc:spChg>
        <pc:spChg chg="mod">
          <ac:chgData name="Sachin Thakur" userId="361dd889-2488-4f25-b81e-6a67b8546d7e" providerId="ADAL" clId="{2E65F0CA-66CD-46D2-B3E6-2DB304C2393E}" dt="2020-10-30T17:33:41.252" v="22"/>
          <ac:spMkLst>
            <pc:docMk/>
            <pc:sldMk cId="915689193" sldId="2076137279"/>
            <ac:spMk id="27" creationId="{58A5CC12-0D7D-4211-A217-0B685CD91B83}"/>
          </ac:spMkLst>
        </pc:spChg>
        <pc:spChg chg="mod">
          <ac:chgData name="Sachin Thakur" userId="361dd889-2488-4f25-b81e-6a67b8546d7e" providerId="ADAL" clId="{2E65F0CA-66CD-46D2-B3E6-2DB304C2393E}" dt="2020-10-30T17:33:41.252" v="22"/>
          <ac:spMkLst>
            <pc:docMk/>
            <pc:sldMk cId="915689193" sldId="2076137279"/>
            <ac:spMk id="29" creationId="{51E9B1DE-C1E4-47AB-84EB-E5C0338C59D2}"/>
          </ac:spMkLst>
        </pc:spChg>
        <pc:spChg chg="mod">
          <ac:chgData name="Sachin Thakur" userId="361dd889-2488-4f25-b81e-6a67b8546d7e" providerId="ADAL" clId="{2E65F0CA-66CD-46D2-B3E6-2DB304C2393E}" dt="2020-10-30T17:33:41.252" v="22"/>
          <ac:spMkLst>
            <pc:docMk/>
            <pc:sldMk cId="915689193" sldId="2076137279"/>
            <ac:spMk id="30" creationId="{E825B9B4-BC3D-46BF-BE94-4D95159B24EF}"/>
          </ac:spMkLst>
        </pc:spChg>
        <pc:spChg chg="mod">
          <ac:chgData name="Sachin Thakur" userId="361dd889-2488-4f25-b81e-6a67b8546d7e" providerId="ADAL" clId="{2E65F0CA-66CD-46D2-B3E6-2DB304C2393E}" dt="2020-10-30T17:33:41.252" v="22"/>
          <ac:spMkLst>
            <pc:docMk/>
            <pc:sldMk cId="915689193" sldId="2076137279"/>
            <ac:spMk id="32" creationId="{A88163FF-9A38-4BB6-800B-F0FF042E562E}"/>
          </ac:spMkLst>
        </pc:spChg>
        <pc:spChg chg="mod">
          <ac:chgData name="Sachin Thakur" userId="361dd889-2488-4f25-b81e-6a67b8546d7e" providerId="ADAL" clId="{2E65F0CA-66CD-46D2-B3E6-2DB304C2393E}" dt="2020-10-30T17:33:41.252" v="22"/>
          <ac:spMkLst>
            <pc:docMk/>
            <pc:sldMk cId="915689193" sldId="2076137279"/>
            <ac:spMk id="33" creationId="{EBC9888D-CF42-4795-94A2-78EE36D107D5}"/>
          </ac:spMkLst>
        </pc:spChg>
        <pc:spChg chg="mod">
          <ac:chgData name="Sachin Thakur" userId="361dd889-2488-4f25-b81e-6a67b8546d7e" providerId="ADAL" clId="{2E65F0CA-66CD-46D2-B3E6-2DB304C2393E}" dt="2020-10-30T17:33:41.252" v="22"/>
          <ac:spMkLst>
            <pc:docMk/>
            <pc:sldMk cId="915689193" sldId="2076137279"/>
            <ac:spMk id="35" creationId="{4563C8F9-450F-495B-9652-6CA9995D3179}"/>
          </ac:spMkLst>
        </pc:spChg>
        <pc:spChg chg="mod">
          <ac:chgData name="Sachin Thakur" userId="361dd889-2488-4f25-b81e-6a67b8546d7e" providerId="ADAL" clId="{2E65F0CA-66CD-46D2-B3E6-2DB304C2393E}" dt="2020-10-30T17:33:41.252" v="22"/>
          <ac:spMkLst>
            <pc:docMk/>
            <pc:sldMk cId="915689193" sldId="2076137279"/>
            <ac:spMk id="36" creationId="{170BCFEB-B46A-4C67-859B-34BD3F8628CE}"/>
          </ac:spMkLst>
        </pc:spChg>
        <pc:spChg chg="mod">
          <ac:chgData name="Sachin Thakur" userId="361dd889-2488-4f25-b81e-6a67b8546d7e" providerId="ADAL" clId="{2E65F0CA-66CD-46D2-B3E6-2DB304C2393E}" dt="2020-10-30T17:33:41.252" v="22"/>
          <ac:spMkLst>
            <pc:docMk/>
            <pc:sldMk cId="915689193" sldId="2076137279"/>
            <ac:spMk id="38" creationId="{2C2BBB77-C58C-4EDB-ACA8-E324BD034D18}"/>
          </ac:spMkLst>
        </pc:spChg>
        <pc:spChg chg="mod">
          <ac:chgData name="Sachin Thakur" userId="361dd889-2488-4f25-b81e-6a67b8546d7e" providerId="ADAL" clId="{2E65F0CA-66CD-46D2-B3E6-2DB304C2393E}" dt="2020-10-30T17:33:41.252" v="22"/>
          <ac:spMkLst>
            <pc:docMk/>
            <pc:sldMk cId="915689193" sldId="2076137279"/>
            <ac:spMk id="39" creationId="{C509F7E1-D49F-4658-9E03-89F696395BFD}"/>
          </ac:spMkLst>
        </pc:spChg>
        <pc:spChg chg="mod">
          <ac:chgData name="Sachin Thakur" userId="361dd889-2488-4f25-b81e-6a67b8546d7e" providerId="ADAL" clId="{2E65F0CA-66CD-46D2-B3E6-2DB304C2393E}" dt="2020-10-30T17:33:41.252" v="22"/>
          <ac:spMkLst>
            <pc:docMk/>
            <pc:sldMk cId="915689193" sldId="2076137279"/>
            <ac:spMk id="41" creationId="{8D6BBE66-E13A-443A-A046-3BEBCAC87275}"/>
          </ac:spMkLst>
        </pc:spChg>
        <pc:spChg chg="mod">
          <ac:chgData name="Sachin Thakur" userId="361dd889-2488-4f25-b81e-6a67b8546d7e" providerId="ADAL" clId="{2E65F0CA-66CD-46D2-B3E6-2DB304C2393E}" dt="2020-10-30T17:33:41.252" v="22"/>
          <ac:spMkLst>
            <pc:docMk/>
            <pc:sldMk cId="915689193" sldId="2076137279"/>
            <ac:spMk id="42" creationId="{B095D68A-10EF-4381-BA78-370B79499610}"/>
          </ac:spMkLst>
        </pc:spChg>
        <pc:spChg chg="mod">
          <ac:chgData name="Sachin Thakur" userId="361dd889-2488-4f25-b81e-6a67b8546d7e" providerId="ADAL" clId="{2E65F0CA-66CD-46D2-B3E6-2DB304C2393E}" dt="2020-10-30T17:33:45.797" v="24"/>
          <ac:spMkLst>
            <pc:docMk/>
            <pc:sldMk cId="915689193" sldId="2076137279"/>
            <ac:spMk id="44" creationId="{8D3368D4-B4A0-4C36-B386-80FBA50CE45B}"/>
          </ac:spMkLst>
        </pc:spChg>
        <pc:spChg chg="mod">
          <ac:chgData name="Sachin Thakur" userId="361dd889-2488-4f25-b81e-6a67b8546d7e" providerId="ADAL" clId="{2E65F0CA-66CD-46D2-B3E6-2DB304C2393E}" dt="2020-10-30T17:33:45.797" v="24"/>
          <ac:spMkLst>
            <pc:docMk/>
            <pc:sldMk cId="915689193" sldId="2076137279"/>
            <ac:spMk id="45" creationId="{996B944B-BF58-4CBA-A876-9CEA67AE812E}"/>
          </ac:spMkLst>
        </pc:spChg>
        <pc:spChg chg="mod">
          <ac:chgData name="Sachin Thakur" userId="361dd889-2488-4f25-b81e-6a67b8546d7e" providerId="ADAL" clId="{2E65F0CA-66CD-46D2-B3E6-2DB304C2393E}" dt="2020-10-30T17:33:45.797" v="24"/>
          <ac:spMkLst>
            <pc:docMk/>
            <pc:sldMk cId="915689193" sldId="2076137279"/>
            <ac:spMk id="47" creationId="{47B987FE-8231-4431-859E-660D5146D759}"/>
          </ac:spMkLst>
        </pc:spChg>
        <pc:spChg chg="mod">
          <ac:chgData name="Sachin Thakur" userId="361dd889-2488-4f25-b81e-6a67b8546d7e" providerId="ADAL" clId="{2E65F0CA-66CD-46D2-B3E6-2DB304C2393E}" dt="2020-10-30T17:33:45.797" v="24"/>
          <ac:spMkLst>
            <pc:docMk/>
            <pc:sldMk cId="915689193" sldId="2076137279"/>
            <ac:spMk id="48" creationId="{2FE1DB46-5E20-49EB-A261-2A9F382F7085}"/>
          </ac:spMkLst>
        </pc:spChg>
        <pc:spChg chg="mod">
          <ac:chgData name="Sachin Thakur" userId="361dd889-2488-4f25-b81e-6a67b8546d7e" providerId="ADAL" clId="{2E65F0CA-66CD-46D2-B3E6-2DB304C2393E}" dt="2020-10-30T17:33:45.797" v="24"/>
          <ac:spMkLst>
            <pc:docMk/>
            <pc:sldMk cId="915689193" sldId="2076137279"/>
            <ac:spMk id="50" creationId="{A136320A-180D-4623-8250-488336193305}"/>
          </ac:spMkLst>
        </pc:spChg>
        <pc:spChg chg="mod">
          <ac:chgData name="Sachin Thakur" userId="361dd889-2488-4f25-b81e-6a67b8546d7e" providerId="ADAL" clId="{2E65F0CA-66CD-46D2-B3E6-2DB304C2393E}" dt="2020-10-30T17:33:45.797" v="24"/>
          <ac:spMkLst>
            <pc:docMk/>
            <pc:sldMk cId="915689193" sldId="2076137279"/>
            <ac:spMk id="51" creationId="{2BBC6AB0-928B-4582-844D-0AE1DBCAEB72}"/>
          </ac:spMkLst>
        </pc:spChg>
        <pc:spChg chg="mod">
          <ac:chgData name="Sachin Thakur" userId="361dd889-2488-4f25-b81e-6a67b8546d7e" providerId="ADAL" clId="{2E65F0CA-66CD-46D2-B3E6-2DB304C2393E}" dt="2020-10-30T17:33:45.797" v="24"/>
          <ac:spMkLst>
            <pc:docMk/>
            <pc:sldMk cId="915689193" sldId="2076137279"/>
            <ac:spMk id="53" creationId="{2068EAF2-6885-475D-A6A1-67EBA89C1AD2}"/>
          </ac:spMkLst>
        </pc:spChg>
        <pc:spChg chg="mod">
          <ac:chgData name="Sachin Thakur" userId="361dd889-2488-4f25-b81e-6a67b8546d7e" providerId="ADAL" clId="{2E65F0CA-66CD-46D2-B3E6-2DB304C2393E}" dt="2020-10-30T17:33:45.797" v="24"/>
          <ac:spMkLst>
            <pc:docMk/>
            <pc:sldMk cId="915689193" sldId="2076137279"/>
            <ac:spMk id="54" creationId="{A2A91000-3A4A-4E50-8EC6-FB3F604782F1}"/>
          </ac:spMkLst>
        </pc:spChg>
        <pc:spChg chg="mod">
          <ac:chgData name="Sachin Thakur" userId="361dd889-2488-4f25-b81e-6a67b8546d7e" providerId="ADAL" clId="{2E65F0CA-66CD-46D2-B3E6-2DB304C2393E}" dt="2020-10-30T17:33:45.797" v="24"/>
          <ac:spMkLst>
            <pc:docMk/>
            <pc:sldMk cId="915689193" sldId="2076137279"/>
            <ac:spMk id="56" creationId="{9C27B15B-750A-4DFE-B160-F529C90C316B}"/>
          </ac:spMkLst>
        </pc:spChg>
        <pc:spChg chg="mod">
          <ac:chgData name="Sachin Thakur" userId="361dd889-2488-4f25-b81e-6a67b8546d7e" providerId="ADAL" clId="{2E65F0CA-66CD-46D2-B3E6-2DB304C2393E}" dt="2020-10-30T17:33:45.797" v="24"/>
          <ac:spMkLst>
            <pc:docMk/>
            <pc:sldMk cId="915689193" sldId="2076137279"/>
            <ac:spMk id="57" creationId="{4976E608-C400-48B5-94D9-D833F19901FA}"/>
          </ac:spMkLst>
        </pc:spChg>
        <pc:spChg chg="mod">
          <ac:chgData name="Sachin Thakur" userId="361dd889-2488-4f25-b81e-6a67b8546d7e" providerId="ADAL" clId="{2E65F0CA-66CD-46D2-B3E6-2DB304C2393E}" dt="2020-10-30T17:33:45.797" v="24"/>
          <ac:spMkLst>
            <pc:docMk/>
            <pc:sldMk cId="915689193" sldId="2076137279"/>
            <ac:spMk id="59" creationId="{7222CFA0-5B3D-41B0-ABD0-E77338CC3E9B}"/>
          </ac:spMkLst>
        </pc:spChg>
        <pc:spChg chg="mod">
          <ac:chgData name="Sachin Thakur" userId="361dd889-2488-4f25-b81e-6a67b8546d7e" providerId="ADAL" clId="{2E65F0CA-66CD-46D2-B3E6-2DB304C2393E}" dt="2020-10-30T17:33:45.797" v="24"/>
          <ac:spMkLst>
            <pc:docMk/>
            <pc:sldMk cId="915689193" sldId="2076137279"/>
            <ac:spMk id="60" creationId="{30C94D41-EB16-42E0-82FC-5F5F81841854}"/>
          </ac:spMkLst>
        </pc:spChg>
        <pc:spChg chg="mod">
          <ac:chgData name="Sachin Thakur" userId="361dd889-2488-4f25-b81e-6a67b8546d7e" providerId="ADAL" clId="{2E65F0CA-66CD-46D2-B3E6-2DB304C2393E}" dt="2020-10-30T17:33:45.797" v="24"/>
          <ac:spMkLst>
            <pc:docMk/>
            <pc:sldMk cId="915689193" sldId="2076137279"/>
            <ac:spMk id="62" creationId="{6D163DCB-A21A-4F4F-BD3D-CB95E099999D}"/>
          </ac:spMkLst>
        </pc:spChg>
        <pc:spChg chg="mod">
          <ac:chgData name="Sachin Thakur" userId="361dd889-2488-4f25-b81e-6a67b8546d7e" providerId="ADAL" clId="{2E65F0CA-66CD-46D2-B3E6-2DB304C2393E}" dt="2020-10-30T17:33:45.797" v="24"/>
          <ac:spMkLst>
            <pc:docMk/>
            <pc:sldMk cId="915689193" sldId="2076137279"/>
            <ac:spMk id="63" creationId="{49C60FC2-A771-467B-90D4-36777D3C395D}"/>
          </ac:spMkLst>
        </pc:spChg>
        <pc:grpChg chg="add mod">
          <ac:chgData name="Sachin Thakur" userId="361dd889-2488-4f25-b81e-6a67b8546d7e" providerId="ADAL" clId="{2E65F0CA-66CD-46D2-B3E6-2DB304C2393E}" dt="2020-10-30T17:32:39.994" v="21"/>
          <ac:grpSpMkLst>
            <pc:docMk/>
            <pc:sldMk cId="915689193" sldId="2076137279"/>
            <ac:grpSpMk id="19" creationId="{B2268781-6378-4446-B1A4-6BC0FF67663B}"/>
          </ac:grpSpMkLst>
        </pc:grpChg>
        <pc:grpChg chg="add del mod">
          <ac:chgData name="Sachin Thakur" userId="361dd889-2488-4f25-b81e-6a67b8546d7e" providerId="ADAL" clId="{2E65F0CA-66CD-46D2-B3E6-2DB304C2393E}" dt="2020-10-30T17:33:45.716" v="23"/>
          <ac:grpSpMkLst>
            <pc:docMk/>
            <pc:sldMk cId="915689193" sldId="2076137279"/>
            <ac:grpSpMk id="22" creationId="{4A17BC73-D6F4-4C98-A05C-ABBEB7C0CE05}"/>
          </ac:grpSpMkLst>
        </pc:grpChg>
        <pc:grpChg chg="add del mod">
          <ac:chgData name="Sachin Thakur" userId="361dd889-2488-4f25-b81e-6a67b8546d7e" providerId="ADAL" clId="{2E65F0CA-66CD-46D2-B3E6-2DB304C2393E}" dt="2020-10-30T17:33:45.716" v="23"/>
          <ac:grpSpMkLst>
            <pc:docMk/>
            <pc:sldMk cId="915689193" sldId="2076137279"/>
            <ac:grpSpMk id="25" creationId="{8D69B06A-CA67-4211-98F8-8EA892D96A93}"/>
          </ac:grpSpMkLst>
        </pc:grpChg>
        <pc:grpChg chg="add del mod">
          <ac:chgData name="Sachin Thakur" userId="361dd889-2488-4f25-b81e-6a67b8546d7e" providerId="ADAL" clId="{2E65F0CA-66CD-46D2-B3E6-2DB304C2393E}" dt="2020-10-30T17:33:45.716" v="23"/>
          <ac:grpSpMkLst>
            <pc:docMk/>
            <pc:sldMk cId="915689193" sldId="2076137279"/>
            <ac:grpSpMk id="28" creationId="{5F582179-1E40-42C9-AB98-CCFB530BD50E}"/>
          </ac:grpSpMkLst>
        </pc:grpChg>
        <pc:grpChg chg="add del mod">
          <ac:chgData name="Sachin Thakur" userId="361dd889-2488-4f25-b81e-6a67b8546d7e" providerId="ADAL" clId="{2E65F0CA-66CD-46D2-B3E6-2DB304C2393E}" dt="2020-10-30T17:33:45.716" v="23"/>
          <ac:grpSpMkLst>
            <pc:docMk/>
            <pc:sldMk cId="915689193" sldId="2076137279"/>
            <ac:grpSpMk id="31" creationId="{A569FE55-482B-47CB-806E-EED85ED8574E}"/>
          </ac:grpSpMkLst>
        </pc:grpChg>
        <pc:grpChg chg="add del mod">
          <ac:chgData name="Sachin Thakur" userId="361dd889-2488-4f25-b81e-6a67b8546d7e" providerId="ADAL" clId="{2E65F0CA-66CD-46D2-B3E6-2DB304C2393E}" dt="2020-10-30T17:33:45.716" v="23"/>
          <ac:grpSpMkLst>
            <pc:docMk/>
            <pc:sldMk cId="915689193" sldId="2076137279"/>
            <ac:grpSpMk id="34" creationId="{B268A7B7-1106-406F-8BAF-86A242C7788A}"/>
          </ac:grpSpMkLst>
        </pc:grpChg>
        <pc:grpChg chg="add del mod">
          <ac:chgData name="Sachin Thakur" userId="361dd889-2488-4f25-b81e-6a67b8546d7e" providerId="ADAL" clId="{2E65F0CA-66CD-46D2-B3E6-2DB304C2393E}" dt="2020-10-30T17:33:45.716" v="23"/>
          <ac:grpSpMkLst>
            <pc:docMk/>
            <pc:sldMk cId="915689193" sldId="2076137279"/>
            <ac:grpSpMk id="37" creationId="{4B26DABE-3ACB-4338-81AA-4CCFD511297F}"/>
          </ac:grpSpMkLst>
        </pc:grpChg>
        <pc:grpChg chg="add del mod">
          <ac:chgData name="Sachin Thakur" userId="361dd889-2488-4f25-b81e-6a67b8546d7e" providerId="ADAL" clId="{2E65F0CA-66CD-46D2-B3E6-2DB304C2393E}" dt="2020-10-30T17:33:45.716" v="23"/>
          <ac:grpSpMkLst>
            <pc:docMk/>
            <pc:sldMk cId="915689193" sldId="2076137279"/>
            <ac:grpSpMk id="40" creationId="{383AD81E-87AA-4B56-8AE5-15A43AC0843A}"/>
          </ac:grpSpMkLst>
        </pc:grpChg>
        <pc:grpChg chg="add mod">
          <ac:chgData name="Sachin Thakur" userId="361dd889-2488-4f25-b81e-6a67b8546d7e" providerId="ADAL" clId="{2E65F0CA-66CD-46D2-B3E6-2DB304C2393E}" dt="2020-10-30T17:33:45.797" v="24"/>
          <ac:grpSpMkLst>
            <pc:docMk/>
            <pc:sldMk cId="915689193" sldId="2076137279"/>
            <ac:grpSpMk id="43" creationId="{0C80D460-7777-4524-8555-C6D1D5241E49}"/>
          </ac:grpSpMkLst>
        </pc:grpChg>
        <pc:grpChg chg="add mod">
          <ac:chgData name="Sachin Thakur" userId="361dd889-2488-4f25-b81e-6a67b8546d7e" providerId="ADAL" clId="{2E65F0CA-66CD-46D2-B3E6-2DB304C2393E}" dt="2020-10-30T17:33:45.797" v="24"/>
          <ac:grpSpMkLst>
            <pc:docMk/>
            <pc:sldMk cId="915689193" sldId="2076137279"/>
            <ac:grpSpMk id="46" creationId="{F3CCFAD7-B14A-47A4-A551-739B24C1CA08}"/>
          </ac:grpSpMkLst>
        </pc:grpChg>
        <pc:grpChg chg="add mod">
          <ac:chgData name="Sachin Thakur" userId="361dd889-2488-4f25-b81e-6a67b8546d7e" providerId="ADAL" clId="{2E65F0CA-66CD-46D2-B3E6-2DB304C2393E}" dt="2020-10-30T17:33:45.797" v="24"/>
          <ac:grpSpMkLst>
            <pc:docMk/>
            <pc:sldMk cId="915689193" sldId="2076137279"/>
            <ac:grpSpMk id="49" creationId="{414827E5-0F69-4DB3-8555-75FD20BF6F5E}"/>
          </ac:grpSpMkLst>
        </pc:grpChg>
        <pc:grpChg chg="add mod">
          <ac:chgData name="Sachin Thakur" userId="361dd889-2488-4f25-b81e-6a67b8546d7e" providerId="ADAL" clId="{2E65F0CA-66CD-46D2-B3E6-2DB304C2393E}" dt="2020-10-30T17:33:45.797" v="24"/>
          <ac:grpSpMkLst>
            <pc:docMk/>
            <pc:sldMk cId="915689193" sldId="2076137279"/>
            <ac:grpSpMk id="52" creationId="{5C64F385-1683-4548-A416-50027E06A611}"/>
          </ac:grpSpMkLst>
        </pc:grpChg>
        <pc:grpChg chg="add mod">
          <ac:chgData name="Sachin Thakur" userId="361dd889-2488-4f25-b81e-6a67b8546d7e" providerId="ADAL" clId="{2E65F0CA-66CD-46D2-B3E6-2DB304C2393E}" dt="2020-10-30T17:33:45.797" v="24"/>
          <ac:grpSpMkLst>
            <pc:docMk/>
            <pc:sldMk cId="915689193" sldId="2076137279"/>
            <ac:grpSpMk id="55" creationId="{F1128634-CD14-45A7-8580-BABEBA6933BB}"/>
          </ac:grpSpMkLst>
        </pc:grpChg>
        <pc:grpChg chg="add mod">
          <ac:chgData name="Sachin Thakur" userId="361dd889-2488-4f25-b81e-6a67b8546d7e" providerId="ADAL" clId="{2E65F0CA-66CD-46D2-B3E6-2DB304C2393E}" dt="2020-10-30T17:33:45.797" v="24"/>
          <ac:grpSpMkLst>
            <pc:docMk/>
            <pc:sldMk cId="915689193" sldId="2076137279"/>
            <ac:grpSpMk id="58" creationId="{384C4C9E-5FBF-4354-ADDE-6D7064CAA3AB}"/>
          </ac:grpSpMkLst>
        </pc:grpChg>
        <pc:grpChg chg="add mod">
          <ac:chgData name="Sachin Thakur" userId="361dd889-2488-4f25-b81e-6a67b8546d7e" providerId="ADAL" clId="{2E65F0CA-66CD-46D2-B3E6-2DB304C2393E}" dt="2020-10-30T17:33:45.797" v="24"/>
          <ac:grpSpMkLst>
            <pc:docMk/>
            <pc:sldMk cId="915689193" sldId="2076137279"/>
            <ac:grpSpMk id="61" creationId="{4374C4AA-049E-4037-9683-E9ED9EAB1E61}"/>
          </ac:grpSpMkLst>
        </pc:grpChg>
        <pc:picChg chg="add">
          <ac:chgData name="Sachin Thakur" userId="361dd889-2488-4f25-b81e-6a67b8546d7e" providerId="ADAL" clId="{2E65F0CA-66CD-46D2-B3E6-2DB304C2393E}" dt="2020-10-30T17:30:07.403" v="5" actId="22"/>
          <ac:picMkLst>
            <pc:docMk/>
            <pc:sldMk cId="915689193" sldId="2076137279"/>
            <ac:picMk id="9" creationId="{82250B79-66EA-4488-AB86-3DB794A4483C}"/>
          </ac:picMkLst>
        </pc:picChg>
        <pc:picChg chg="add mod">
          <ac:chgData name="Sachin Thakur" userId="361dd889-2488-4f25-b81e-6a67b8546d7e" providerId="ADAL" clId="{2E65F0CA-66CD-46D2-B3E6-2DB304C2393E}" dt="2020-10-30T17:30:56.049" v="12"/>
          <ac:picMkLst>
            <pc:docMk/>
            <pc:sldMk cId="915689193" sldId="2076137279"/>
            <ac:picMk id="15" creationId="{0231CAC0-EA01-4DDA-AC46-F4F919631F51}"/>
          </ac:picMkLst>
        </pc:picChg>
        <pc:picChg chg="mod">
          <ac:chgData name="Sachin Thakur" userId="361dd889-2488-4f25-b81e-6a67b8546d7e" providerId="ADAL" clId="{2E65F0CA-66CD-46D2-B3E6-2DB304C2393E}" dt="2020-10-30T17:32:39.994" v="21"/>
          <ac:picMkLst>
            <pc:docMk/>
            <pc:sldMk cId="915689193" sldId="2076137279"/>
            <ac:picMk id="20" creationId="{6A2BB53B-2478-48BF-B8C8-6D6F0FBCDE15}"/>
          </ac:picMkLst>
        </pc:picChg>
        <pc:picChg chg="mod">
          <ac:chgData name="Sachin Thakur" userId="361dd889-2488-4f25-b81e-6a67b8546d7e" providerId="ADAL" clId="{2E65F0CA-66CD-46D2-B3E6-2DB304C2393E}" dt="2020-10-30T17:32:39.994" v="21"/>
          <ac:picMkLst>
            <pc:docMk/>
            <pc:sldMk cId="915689193" sldId="2076137279"/>
            <ac:picMk id="21" creationId="{805E7EDD-74D6-4BFE-8495-7815EE954C76}"/>
          </ac:picMkLst>
        </pc:picChg>
      </pc:sldChg>
      <pc:sldChg chg="addSp delSp modSp add del mod">
        <pc:chgData name="Sachin Thakur" userId="361dd889-2488-4f25-b81e-6a67b8546d7e" providerId="ADAL" clId="{2E65F0CA-66CD-46D2-B3E6-2DB304C2393E}" dt="2020-10-30T20:10:54.783" v="249" actId="20577"/>
        <pc:sldMkLst>
          <pc:docMk/>
          <pc:sldMk cId="1343165429" sldId="2076137282"/>
        </pc:sldMkLst>
        <pc:spChg chg="mod ord">
          <ac:chgData name="Sachin Thakur" userId="361dd889-2488-4f25-b81e-6a67b8546d7e" providerId="ADAL" clId="{2E65F0CA-66CD-46D2-B3E6-2DB304C2393E}" dt="2020-10-30T20:04:10.692" v="108" actId="166"/>
          <ac:spMkLst>
            <pc:docMk/>
            <pc:sldMk cId="1343165429" sldId="2076137282"/>
            <ac:spMk id="2" creationId="{77512BAF-264F-EA4A-B905-93227494283E}"/>
          </ac:spMkLst>
        </pc:spChg>
        <pc:spChg chg="mod">
          <ac:chgData name="Sachin Thakur" userId="361dd889-2488-4f25-b81e-6a67b8546d7e" providerId="ADAL" clId="{2E65F0CA-66CD-46D2-B3E6-2DB304C2393E}" dt="2020-10-30T19:59:29.384" v="69" actId="21"/>
          <ac:spMkLst>
            <pc:docMk/>
            <pc:sldMk cId="1343165429" sldId="2076137282"/>
            <ac:spMk id="3" creationId="{9803B642-B126-1041-B3CB-DC25A196EBEC}"/>
          </ac:spMkLst>
        </pc:spChg>
        <pc:spChg chg="add del mod">
          <ac:chgData name="Sachin Thakur" userId="361dd889-2488-4f25-b81e-6a67b8546d7e" providerId="ADAL" clId="{2E65F0CA-66CD-46D2-B3E6-2DB304C2393E}" dt="2020-10-30T20:06:52.414" v="141" actId="478"/>
          <ac:spMkLst>
            <pc:docMk/>
            <pc:sldMk cId="1343165429" sldId="2076137282"/>
            <ac:spMk id="4" creationId="{3FC10E28-DDCD-44B1-81AB-EDDB927ADD57}"/>
          </ac:spMkLst>
        </pc:spChg>
        <pc:spChg chg="add mod">
          <ac:chgData name="Sachin Thakur" userId="361dd889-2488-4f25-b81e-6a67b8546d7e" providerId="ADAL" clId="{2E65F0CA-66CD-46D2-B3E6-2DB304C2393E}" dt="2020-10-30T20:10:54.783" v="249" actId="20577"/>
          <ac:spMkLst>
            <pc:docMk/>
            <pc:sldMk cId="1343165429" sldId="2076137282"/>
            <ac:spMk id="11" creationId="{4B235A91-AFA3-4198-8807-BC87EA51C0FF}"/>
          </ac:spMkLst>
        </pc:spChg>
        <pc:spChg chg="mod ord">
          <ac:chgData name="Sachin Thakur" userId="361dd889-2488-4f25-b81e-6a67b8546d7e" providerId="ADAL" clId="{2E65F0CA-66CD-46D2-B3E6-2DB304C2393E}" dt="2020-10-30T20:09:35.997" v="243" actId="14100"/>
          <ac:spMkLst>
            <pc:docMk/>
            <pc:sldMk cId="1343165429" sldId="2076137282"/>
            <ac:spMk id="26" creationId="{877A05AD-72EF-C945-82A5-AC2623DC4EA4}"/>
          </ac:spMkLst>
        </pc:spChg>
        <pc:spChg chg="mod">
          <ac:chgData name="Sachin Thakur" userId="361dd889-2488-4f25-b81e-6a67b8546d7e" providerId="ADAL" clId="{2E65F0CA-66CD-46D2-B3E6-2DB304C2393E}" dt="2020-10-30T19:35:52.787" v="39" actId="1076"/>
          <ac:spMkLst>
            <pc:docMk/>
            <pc:sldMk cId="1343165429" sldId="2076137282"/>
            <ac:spMk id="28" creationId="{BCB745E7-29D6-424E-920D-17582027FA42}"/>
          </ac:spMkLst>
        </pc:spChg>
        <pc:spChg chg="add del mod">
          <ac:chgData name="Sachin Thakur" userId="361dd889-2488-4f25-b81e-6a67b8546d7e" providerId="ADAL" clId="{2E65F0CA-66CD-46D2-B3E6-2DB304C2393E}" dt="2020-10-30T20:07:07.309" v="146" actId="478"/>
          <ac:spMkLst>
            <pc:docMk/>
            <pc:sldMk cId="1343165429" sldId="2076137282"/>
            <ac:spMk id="36" creationId="{65169BC8-6D4A-4156-8A2A-F2F33EAAE42C}"/>
          </ac:spMkLst>
        </pc:spChg>
        <pc:spChg chg="mod">
          <ac:chgData name="Sachin Thakur" userId="361dd889-2488-4f25-b81e-6a67b8546d7e" providerId="ADAL" clId="{2E65F0CA-66CD-46D2-B3E6-2DB304C2393E}" dt="2020-10-30T19:33:55.330" v="38" actId="21"/>
          <ac:spMkLst>
            <pc:docMk/>
            <pc:sldMk cId="1343165429" sldId="2076137282"/>
            <ac:spMk id="37" creationId="{0DD762A3-9602-4662-9028-6420CF44E65C}"/>
          </ac:spMkLst>
        </pc:spChg>
        <pc:spChg chg="mod">
          <ac:chgData name="Sachin Thakur" userId="361dd889-2488-4f25-b81e-6a67b8546d7e" providerId="ADAL" clId="{2E65F0CA-66CD-46D2-B3E6-2DB304C2393E}" dt="2020-10-30T20:00:28.247" v="79" actId="1076"/>
          <ac:spMkLst>
            <pc:docMk/>
            <pc:sldMk cId="1343165429" sldId="2076137282"/>
            <ac:spMk id="51" creationId="{99A3B378-E9D7-4CB0-A044-4A2B32DD4AC9}"/>
          </ac:spMkLst>
        </pc:spChg>
        <pc:grpChg chg="mod ord">
          <ac:chgData name="Sachin Thakur" userId="361dd889-2488-4f25-b81e-6a67b8546d7e" providerId="ADAL" clId="{2E65F0CA-66CD-46D2-B3E6-2DB304C2393E}" dt="2020-10-30T20:03:23.817" v="105" actId="167"/>
          <ac:grpSpMkLst>
            <pc:docMk/>
            <pc:sldMk cId="1343165429" sldId="2076137282"/>
            <ac:grpSpMk id="52" creationId="{D23F5D95-DB86-4D8F-A5B8-A325882899DD}"/>
          </ac:grpSpMkLst>
        </pc:grpChg>
        <pc:grpChg chg="mod">
          <ac:chgData name="Sachin Thakur" userId="361dd889-2488-4f25-b81e-6a67b8546d7e" providerId="ADAL" clId="{2E65F0CA-66CD-46D2-B3E6-2DB304C2393E}" dt="2020-10-30T20:02:01.706" v="104" actId="1038"/>
          <ac:grpSpMkLst>
            <pc:docMk/>
            <pc:sldMk cId="1343165429" sldId="2076137282"/>
            <ac:grpSpMk id="54" creationId="{809994A6-155D-4DA4-8CB9-D5DACB572AA2}"/>
          </ac:grpSpMkLst>
        </pc:grpChg>
        <pc:grpChg chg="mod">
          <ac:chgData name="Sachin Thakur" userId="361dd889-2488-4f25-b81e-6a67b8546d7e" providerId="ADAL" clId="{2E65F0CA-66CD-46D2-B3E6-2DB304C2393E}" dt="2020-10-30T20:01:25.120" v="83" actId="1076"/>
          <ac:grpSpMkLst>
            <pc:docMk/>
            <pc:sldMk cId="1343165429" sldId="2076137282"/>
            <ac:grpSpMk id="62" creationId="{D6B80575-9B1A-4BCB-A83C-4C2E7F0E6C93}"/>
          </ac:grpSpMkLst>
        </pc:grpChg>
        <pc:grpChg chg="mod">
          <ac:chgData name="Sachin Thakur" userId="361dd889-2488-4f25-b81e-6a67b8546d7e" providerId="ADAL" clId="{2E65F0CA-66CD-46D2-B3E6-2DB304C2393E}" dt="2020-10-30T20:01:35.256" v="84" actId="1076"/>
          <ac:grpSpMkLst>
            <pc:docMk/>
            <pc:sldMk cId="1343165429" sldId="2076137282"/>
            <ac:grpSpMk id="63" creationId="{B5FBBB86-A6FA-4E65-9E0B-21D91F23BEE0}"/>
          </ac:grpSpMkLst>
        </pc:grpChg>
        <pc:picChg chg="mod">
          <ac:chgData name="Sachin Thakur" userId="361dd889-2488-4f25-b81e-6a67b8546d7e" providerId="ADAL" clId="{2E65F0CA-66CD-46D2-B3E6-2DB304C2393E}" dt="2020-10-30T19:59:46.555" v="74" actId="1076"/>
          <ac:picMkLst>
            <pc:docMk/>
            <pc:sldMk cId="1343165429" sldId="2076137282"/>
            <ac:picMk id="8" creationId="{4592120F-7F5B-4A49-97FF-DB5D76133BD9}"/>
          </ac:picMkLst>
        </pc:picChg>
      </pc:sldChg>
      <pc:sldMasterChg chg="modSldLayout">
        <pc:chgData name="Sachin Thakur" userId="361dd889-2488-4f25-b81e-6a67b8546d7e" providerId="ADAL" clId="{2E65F0CA-66CD-46D2-B3E6-2DB304C2393E}" dt="2020-10-30T19:31:41.588" v="35" actId="22"/>
        <pc:sldMasterMkLst>
          <pc:docMk/>
          <pc:sldMasterMk cId="658044255" sldId="2147483661"/>
        </pc:sldMasterMkLst>
        <pc:sldLayoutChg chg="replId">
          <pc:chgData name="Sachin Thakur" userId="361dd889-2488-4f25-b81e-6a67b8546d7e" providerId="ADAL" clId="{2E65F0CA-66CD-46D2-B3E6-2DB304C2393E}" dt="2020-10-30T19:31:41.588" v="35" actId="22"/>
          <pc:sldLayoutMkLst>
            <pc:docMk/>
            <pc:sldMasterMk cId="658044255" sldId="2147483661"/>
            <pc:sldLayoutMk cId="2565350017" sldId="2147483749"/>
          </pc:sldLayoutMkLst>
        </pc:sldLayoutChg>
        <pc:sldLayoutChg chg="replId">
          <pc:chgData name="Sachin Thakur" userId="361dd889-2488-4f25-b81e-6a67b8546d7e" providerId="ADAL" clId="{2E65F0CA-66CD-46D2-B3E6-2DB304C2393E}" dt="2020-10-30T19:31:41.588" v="35" actId="22"/>
          <pc:sldLayoutMkLst>
            <pc:docMk/>
            <pc:sldMasterMk cId="658044255" sldId="2147483661"/>
            <pc:sldLayoutMk cId="3464349985" sldId="2147483750"/>
          </pc:sldLayoutMkLst>
        </pc:sldLayoutChg>
      </pc:sldMasterChg>
      <pc:sldMasterChg chg="add addSldLayout">
        <pc:chgData name="Sachin Thakur" userId="361dd889-2488-4f25-b81e-6a67b8546d7e" providerId="ADAL" clId="{2E65F0CA-66CD-46D2-B3E6-2DB304C2393E}" dt="2020-10-30T19:31:41.588" v="35" actId="22"/>
        <pc:sldMasterMkLst>
          <pc:docMk/>
          <pc:sldMasterMk cId="3983511361" sldId="2147483672"/>
        </pc:sldMasterMkLst>
        <pc:sldLayoutChg chg="add">
          <pc:chgData name="Sachin Thakur" userId="361dd889-2488-4f25-b81e-6a67b8546d7e" providerId="ADAL" clId="{2E65F0CA-66CD-46D2-B3E6-2DB304C2393E}" dt="2020-10-30T19:31:41.588" v="35" actId="22"/>
          <pc:sldLayoutMkLst>
            <pc:docMk/>
            <pc:sldMasterMk cId="3983511361" sldId="2147483672"/>
            <pc:sldLayoutMk cId="1856969496" sldId="2147483673"/>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1700887112" sldId="2147483674"/>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2654625381" sldId="2147483675"/>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3446872352" sldId="2147483676"/>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698881612" sldId="2147483677"/>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763034425" sldId="2147483678"/>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2574693793" sldId="2147483679"/>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3330708047" sldId="2147483680"/>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3086177231" sldId="2147483681"/>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1723433842" sldId="2147483682"/>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472700697" sldId="2147483683"/>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2526039553" sldId="2147483684"/>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1456269528" sldId="2147483685"/>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1669059751" sldId="2147483686"/>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3524171495" sldId="2147483687"/>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1721360151" sldId="2147483688"/>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2845703162" sldId="2147483689"/>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4095886530" sldId="2147483690"/>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1440196412" sldId="2147483691"/>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1740329087" sldId="2147483692"/>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1376446801" sldId="2147483693"/>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4029818813" sldId="2147483694"/>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1825377771" sldId="2147483695"/>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3526639710" sldId="2147483696"/>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510582059" sldId="2147483697"/>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1831821863" sldId="2147483698"/>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3408852037" sldId="2147483699"/>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3241088785" sldId="2147483700"/>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4119653838" sldId="2147483701"/>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1172045995" sldId="2147483702"/>
          </pc:sldLayoutMkLst>
        </pc:sldLayoutChg>
      </pc:sldMasterChg>
      <pc:sldMasterChg chg="replId modSldLayout">
        <pc:chgData name="Sachin Thakur" userId="361dd889-2488-4f25-b81e-6a67b8546d7e" providerId="ADAL" clId="{2E65F0CA-66CD-46D2-B3E6-2DB304C2393E}" dt="2020-10-30T19:31:41.588" v="35" actId="22"/>
        <pc:sldMasterMkLst>
          <pc:docMk/>
          <pc:sldMasterMk cId="931873889" sldId="2147483751"/>
        </pc:sldMasterMkLst>
        <pc:sldLayoutChg chg="replId">
          <pc:chgData name="Sachin Thakur" userId="361dd889-2488-4f25-b81e-6a67b8546d7e" providerId="ADAL" clId="{2E65F0CA-66CD-46D2-B3E6-2DB304C2393E}" dt="2020-10-30T19:31:41.588" v="35" actId="22"/>
          <pc:sldLayoutMkLst>
            <pc:docMk/>
            <pc:sldMasterMk cId="931873889" sldId="2147483751"/>
            <pc:sldLayoutMk cId="1521506909" sldId="2147483752"/>
          </pc:sldLayoutMkLst>
        </pc:sldLayoutChg>
        <pc:sldLayoutChg chg="replId">
          <pc:chgData name="Sachin Thakur" userId="361dd889-2488-4f25-b81e-6a67b8546d7e" providerId="ADAL" clId="{2E65F0CA-66CD-46D2-B3E6-2DB304C2393E}" dt="2020-10-30T19:31:41.588" v="35" actId="22"/>
          <pc:sldLayoutMkLst>
            <pc:docMk/>
            <pc:sldMasterMk cId="931873889" sldId="2147483751"/>
            <pc:sldLayoutMk cId="1360769186" sldId="2147483753"/>
          </pc:sldLayoutMkLst>
        </pc:sldLayoutChg>
        <pc:sldLayoutChg chg="replId">
          <pc:chgData name="Sachin Thakur" userId="361dd889-2488-4f25-b81e-6a67b8546d7e" providerId="ADAL" clId="{2E65F0CA-66CD-46D2-B3E6-2DB304C2393E}" dt="2020-10-30T19:31:41.588" v="35" actId="22"/>
          <pc:sldLayoutMkLst>
            <pc:docMk/>
            <pc:sldMasterMk cId="931873889" sldId="2147483751"/>
            <pc:sldLayoutMk cId="3304981467" sldId="2147483754"/>
          </pc:sldLayoutMkLst>
        </pc:sldLayoutChg>
        <pc:sldLayoutChg chg="replId">
          <pc:chgData name="Sachin Thakur" userId="361dd889-2488-4f25-b81e-6a67b8546d7e" providerId="ADAL" clId="{2E65F0CA-66CD-46D2-B3E6-2DB304C2393E}" dt="2020-10-30T19:31:41.588" v="35" actId="22"/>
          <pc:sldLayoutMkLst>
            <pc:docMk/>
            <pc:sldMasterMk cId="931873889" sldId="2147483751"/>
            <pc:sldLayoutMk cId="3365363775" sldId="2147483755"/>
          </pc:sldLayoutMkLst>
        </pc:sldLayoutChg>
        <pc:sldLayoutChg chg="replId">
          <pc:chgData name="Sachin Thakur" userId="361dd889-2488-4f25-b81e-6a67b8546d7e" providerId="ADAL" clId="{2E65F0CA-66CD-46D2-B3E6-2DB304C2393E}" dt="2020-10-30T19:31:41.588" v="35" actId="22"/>
          <pc:sldLayoutMkLst>
            <pc:docMk/>
            <pc:sldMasterMk cId="931873889" sldId="2147483751"/>
            <pc:sldLayoutMk cId="3131941669" sldId="2147483756"/>
          </pc:sldLayoutMkLst>
        </pc:sldLayoutChg>
        <pc:sldLayoutChg chg="replId">
          <pc:chgData name="Sachin Thakur" userId="361dd889-2488-4f25-b81e-6a67b8546d7e" providerId="ADAL" clId="{2E65F0CA-66CD-46D2-B3E6-2DB304C2393E}" dt="2020-10-30T19:31:41.588" v="35" actId="22"/>
          <pc:sldLayoutMkLst>
            <pc:docMk/>
            <pc:sldMasterMk cId="931873889" sldId="2147483751"/>
            <pc:sldLayoutMk cId="2597439561" sldId="2147483757"/>
          </pc:sldLayoutMkLst>
        </pc:sldLayoutChg>
        <pc:sldLayoutChg chg="replId">
          <pc:chgData name="Sachin Thakur" userId="361dd889-2488-4f25-b81e-6a67b8546d7e" providerId="ADAL" clId="{2E65F0CA-66CD-46D2-B3E6-2DB304C2393E}" dt="2020-10-30T19:31:41.588" v="35" actId="22"/>
          <pc:sldLayoutMkLst>
            <pc:docMk/>
            <pc:sldMasterMk cId="931873889" sldId="2147483751"/>
            <pc:sldLayoutMk cId="3202377177" sldId="2147483758"/>
          </pc:sldLayoutMkLst>
        </pc:sldLayoutChg>
        <pc:sldLayoutChg chg="replId">
          <pc:chgData name="Sachin Thakur" userId="361dd889-2488-4f25-b81e-6a67b8546d7e" providerId="ADAL" clId="{2E65F0CA-66CD-46D2-B3E6-2DB304C2393E}" dt="2020-10-30T19:31:41.588" v="35" actId="22"/>
          <pc:sldLayoutMkLst>
            <pc:docMk/>
            <pc:sldMasterMk cId="931873889" sldId="2147483751"/>
            <pc:sldLayoutMk cId="2002139477" sldId="2147483759"/>
          </pc:sldLayoutMkLst>
        </pc:sldLayoutChg>
        <pc:sldLayoutChg chg="replId">
          <pc:chgData name="Sachin Thakur" userId="361dd889-2488-4f25-b81e-6a67b8546d7e" providerId="ADAL" clId="{2E65F0CA-66CD-46D2-B3E6-2DB304C2393E}" dt="2020-10-30T19:31:41.588" v="35" actId="22"/>
          <pc:sldLayoutMkLst>
            <pc:docMk/>
            <pc:sldMasterMk cId="931873889" sldId="2147483751"/>
            <pc:sldLayoutMk cId="125707825" sldId="2147483760"/>
          </pc:sldLayoutMkLst>
        </pc:sldLayoutChg>
        <pc:sldLayoutChg chg="replId">
          <pc:chgData name="Sachin Thakur" userId="361dd889-2488-4f25-b81e-6a67b8546d7e" providerId="ADAL" clId="{2E65F0CA-66CD-46D2-B3E6-2DB304C2393E}" dt="2020-10-30T19:31:41.588" v="35" actId="22"/>
          <pc:sldLayoutMkLst>
            <pc:docMk/>
            <pc:sldMasterMk cId="931873889" sldId="2147483751"/>
            <pc:sldLayoutMk cId="636129937" sldId="2147483761"/>
          </pc:sldLayoutMkLst>
        </pc:sldLayoutChg>
        <pc:sldLayoutChg chg="replId">
          <pc:chgData name="Sachin Thakur" userId="361dd889-2488-4f25-b81e-6a67b8546d7e" providerId="ADAL" clId="{2E65F0CA-66CD-46D2-B3E6-2DB304C2393E}" dt="2020-10-30T19:31:41.588" v="35" actId="22"/>
          <pc:sldLayoutMkLst>
            <pc:docMk/>
            <pc:sldMasterMk cId="931873889" sldId="2147483751"/>
            <pc:sldLayoutMk cId="2979431590" sldId="2147483762"/>
          </pc:sldLayoutMkLst>
        </pc:sldLayoutChg>
        <pc:sldLayoutChg chg="replId">
          <pc:chgData name="Sachin Thakur" userId="361dd889-2488-4f25-b81e-6a67b8546d7e" providerId="ADAL" clId="{2E65F0CA-66CD-46D2-B3E6-2DB304C2393E}" dt="2020-10-30T19:31:41.588" v="35" actId="22"/>
          <pc:sldLayoutMkLst>
            <pc:docMk/>
            <pc:sldMasterMk cId="931873889" sldId="2147483751"/>
            <pc:sldLayoutMk cId="703842213" sldId="2147483763"/>
          </pc:sldLayoutMkLst>
        </pc:sldLayoutChg>
      </pc:sldMasterChg>
      <pc:sldMasterChg chg="replId addSldLayout delSldLayout modSldLayout">
        <pc:chgData name="Sachin Thakur" userId="361dd889-2488-4f25-b81e-6a67b8546d7e" providerId="ADAL" clId="{2E65F0CA-66CD-46D2-B3E6-2DB304C2393E}" dt="2020-10-30T19:31:41.588" v="35" actId="22"/>
        <pc:sldMasterMkLst>
          <pc:docMk/>
          <pc:sldMasterMk cId="2691677774" sldId="2147483764"/>
        </pc:sldMasterMkLst>
        <pc:sldLayoutChg chg="add del mod replId">
          <pc:chgData name="Sachin Thakur" userId="361dd889-2488-4f25-b81e-6a67b8546d7e" providerId="ADAL" clId="{2E65F0CA-66CD-46D2-B3E6-2DB304C2393E}" dt="2020-10-30T19:31:41.243" v="34" actId="22"/>
          <pc:sldLayoutMkLst>
            <pc:docMk/>
            <pc:sldMasterMk cId="2691677774" sldId="2147483764"/>
            <pc:sldLayoutMk cId="1811748308" sldId="2147483749"/>
          </pc:sldLayoutMkLst>
        </pc:sldLayoutChg>
        <pc:sldLayoutChg chg="replId">
          <pc:chgData name="Sachin Thakur" userId="361dd889-2488-4f25-b81e-6a67b8546d7e" providerId="ADAL" clId="{2E65F0CA-66CD-46D2-B3E6-2DB304C2393E}" dt="2020-10-30T19:31:41.588" v="35" actId="22"/>
          <pc:sldLayoutMkLst>
            <pc:docMk/>
            <pc:sldMasterMk cId="2691677774" sldId="2147483764"/>
            <pc:sldLayoutMk cId="1418062240" sldId="2147483765"/>
          </pc:sldLayoutMkLst>
        </pc:sldLayoutChg>
        <pc:sldLayoutChg chg="replId">
          <pc:chgData name="Sachin Thakur" userId="361dd889-2488-4f25-b81e-6a67b8546d7e" providerId="ADAL" clId="{2E65F0CA-66CD-46D2-B3E6-2DB304C2393E}" dt="2020-10-30T19:31:41.588" v="35" actId="22"/>
          <pc:sldLayoutMkLst>
            <pc:docMk/>
            <pc:sldMasterMk cId="2691677774" sldId="2147483764"/>
            <pc:sldLayoutMk cId="739972749" sldId="2147483766"/>
          </pc:sldLayoutMkLst>
        </pc:sldLayoutChg>
        <pc:sldLayoutChg chg="replId">
          <pc:chgData name="Sachin Thakur" userId="361dd889-2488-4f25-b81e-6a67b8546d7e" providerId="ADAL" clId="{2E65F0CA-66CD-46D2-B3E6-2DB304C2393E}" dt="2020-10-30T19:31:41.588" v="35" actId="22"/>
          <pc:sldLayoutMkLst>
            <pc:docMk/>
            <pc:sldMasterMk cId="2691677774" sldId="2147483764"/>
            <pc:sldLayoutMk cId="3845391716" sldId="2147483767"/>
          </pc:sldLayoutMkLst>
        </pc:sldLayoutChg>
        <pc:sldLayoutChg chg="replId">
          <pc:chgData name="Sachin Thakur" userId="361dd889-2488-4f25-b81e-6a67b8546d7e" providerId="ADAL" clId="{2E65F0CA-66CD-46D2-B3E6-2DB304C2393E}" dt="2020-10-30T19:31:41.588" v="35" actId="22"/>
          <pc:sldLayoutMkLst>
            <pc:docMk/>
            <pc:sldMasterMk cId="2691677774" sldId="2147483764"/>
            <pc:sldLayoutMk cId="395949470" sldId="2147483768"/>
          </pc:sldLayoutMkLst>
        </pc:sldLayoutChg>
        <pc:sldLayoutChg chg="replId">
          <pc:chgData name="Sachin Thakur" userId="361dd889-2488-4f25-b81e-6a67b8546d7e" providerId="ADAL" clId="{2E65F0CA-66CD-46D2-B3E6-2DB304C2393E}" dt="2020-10-30T19:31:41.588" v="35" actId="22"/>
          <pc:sldLayoutMkLst>
            <pc:docMk/>
            <pc:sldMasterMk cId="2691677774" sldId="2147483764"/>
            <pc:sldLayoutMk cId="4133544920" sldId="2147483769"/>
          </pc:sldLayoutMkLst>
        </pc:sldLayoutChg>
        <pc:sldLayoutChg chg="replId">
          <pc:chgData name="Sachin Thakur" userId="361dd889-2488-4f25-b81e-6a67b8546d7e" providerId="ADAL" clId="{2E65F0CA-66CD-46D2-B3E6-2DB304C2393E}" dt="2020-10-30T19:31:41.588" v="35" actId="22"/>
          <pc:sldLayoutMkLst>
            <pc:docMk/>
            <pc:sldMasterMk cId="2691677774" sldId="2147483764"/>
            <pc:sldLayoutMk cId="2682740416" sldId="2147483770"/>
          </pc:sldLayoutMkLst>
        </pc:sldLayoutChg>
        <pc:sldLayoutChg chg="replId">
          <pc:chgData name="Sachin Thakur" userId="361dd889-2488-4f25-b81e-6a67b8546d7e" providerId="ADAL" clId="{2E65F0CA-66CD-46D2-B3E6-2DB304C2393E}" dt="2020-10-30T19:31:41.588" v="35" actId="22"/>
          <pc:sldLayoutMkLst>
            <pc:docMk/>
            <pc:sldMasterMk cId="2691677774" sldId="2147483764"/>
            <pc:sldLayoutMk cId="2633378535" sldId="2147483771"/>
          </pc:sldLayoutMkLst>
        </pc:sldLayoutChg>
        <pc:sldLayoutChg chg="replId">
          <pc:chgData name="Sachin Thakur" userId="361dd889-2488-4f25-b81e-6a67b8546d7e" providerId="ADAL" clId="{2E65F0CA-66CD-46D2-B3E6-2DB304C2393E}" dt="2020-10-30T19:31:41.588" v="35" actId="22"/>
          <pc:sldLayoutMkLst>
            <pc:docMk/>
            <pc:sldMasterMk cId="2691677774" sldId="2147483764"/>
            <pc:sldLayoutMk cId="1338497860" sldId="2147483772"/>
          </pc:sldLayoutMkLst>
        </pc:sldLayoutChg>
        <pc:sldLayoutChg chg="replId">
          <pc:chgData name="Sachin Thakur" userId="361dd889-2488-4f25-b81e-6a67b8546d7e" providerId="ADAL" clId="{2E65F0CA-66CD-46D2-B3E6-2DB304C2393E}" dt="2020-10-30T19:31:41.588" v="35" actId="22"/>
          <pc:sldLayoutMkLst>
            <pc:docMk/>
            <pc:sldMasterMk cId="2691677774" sldId="2147483764"/>
            <pc:sldLayoutMk cId="947714470" sldId="2147483773"/>
          </pc:sldLayoutMkLst>
        </pc:sldLayoutChg>
        <pc:sldLayoutChg chg="replId">
          <pc:chgData name="Sachin Thakur" userId="361dd889-2488-4f25-b81e-6a67b8546d7e" providerId="ADAL" clId="{2E65F0CA-66CD-46D2-B3E6-2DB304C2393E}" dt="2020-10-30T19:31:41.588" v="35" actId="22"/>
          <pc:sldLayoutMkLst>
            <pc:docMk/>
            <pc:sldMasterMk cId="2691677774" sldId="2147483764"/>
            <pc:sldLayoutMk cId="3208961420" sldId="2147483774"/>
          </pc:sldLayoutMkLst>
        </pc:sldLayoutChg>
        <pc:sldLayoutChg chg="replId">
          <pc:chgData name="Sachin Thakur" userId="361dd889-2488-4f25-b81e-6a67b8546d7e" providerId="ADAL" clId="{2E65F0CA-66CD-46D2-B3E6-2DB304C2393E}" dt="2020-10-30T19:31:41.588" v="35" actId="22"/>
          <pc:sldLayoutMkLst>
            <pc:docMk/>
            <pc:sldMasterMk cId="2691677774" sldId="2147483764"/>
            <pc:sldLayoutMk cId="2036092676" sldId="2147483775"/>
          </pc:sldLayoutMkLst>
        </pc:sldLayoutChg>
        <pc:sldLayoutChg chg="replId">
          <pc:chgData name="Sachin Thakur" userId="361dd889-2488-4f25-b81e-6a67b8546d7e" providerId="ADAL" clId="{2E65F0CA-66CD-46D2-B3E6-2DB304C2393E}" dt="2020-10-30T19:31:41.588" v="35" actId="22"/>
          <pc:sldLayoutMkLst>
            <pc:docMk/>
            <pc:sldMasterMk cId="2691677774" sldId="2147483764"/>
            <pc:sldLayoutMk cId="3022647690" sldId="2147483776"/>
          </pc:sldLayoutMkLst>
        </pc:sldLayoutChg>
        <pc:sldLayoutChg chg="replId">
          <pc:chgData name="Sachin Thakur" userId="361dd889-2488-4f25-b81e-6a67b8546d7e" providerId="ADAL" clId="{2E65F0CA-66CD-46D2-B3E6-2DB304C2393E}" dt="2020-10-30T19:31:41.588" v="35" actId="22"/>
          <pc:sldLayoutMkLst>
            <pc:docMk/>
            <pc:sldMasterMk cId="2691677774" sldId="2147483764"/>
            <pc:sldLayoutMk cId="1273436932" sldId="2147483777"/>
          </pc:sldLayoutMkLst>
        </pc:sldLayoutChg>
      </pc:sldMasterChg>
      <pc:sldMasterChg chg="replId">
        <pc:chgData name="Sachin Thakur" userId="361dd889-2488-4f25-b81e-6a67b8546d7e" providerId="ADAL" clId="{2E65F0CA-66CD-46D2-B3E6-2DB304C2393E}" dt="2020-10-30T19:31:41.588" v="35" actId="22"/>
        <pc:sldMasterMkLst>
          <pc:docMk/>
          <pc:sldMasterMk cId="1393467730" sldId="2147483778"/>
        </pc:sldMasterMkLst>
      </pc:sldMasterChg>
    </pc:docChg>
  </pc:docChgLst>
  <pc:docChgLst>
    <pc:chgData name="Beth Massi" userId="478c1bcf29534cd8" providerId="LiveId" clId="{905AAB74-83A8-485A-A813-A8AA2672E1BA}"/>
    <pc:docChg chg="custSel delSld modSld">
      <pc:chgData name="Beth Massi" userId="478c1bcf29534cd8" providerId="LiveId" clId="{905AAB74-83A8-485A-A813-A8AA2672E1BA}" dt="2020-11-18T18:35:54.494" v="20"/>
      <pc:docMkLst>
        <pc:docMk/>
      </pc:docMkLst>
      <pc:sldChg chg="addSp delSp modSp mod delAnim modAnim">
        <pc:chgData name="Beth Massi" userId="478c1bcf29534cd8" providerId="LiveId" clId="{905AAB74-83A8-485A-A813-A8AA2672E1BA}" dt="2020-11-18T18:35:54.494" v="20"/>
        <pc:sldMkLst>
          <pc:docMk/>
          <pc:sldMk cId="1108877457" sldId="260"/>
        </pc:sldMkLst>
        <pc:picChg chg="del">
          <ac:chgData name="Beth Massi" userId="478c1bcf29534cd8" providerId="LiveId" clId="{905AAB74-83A8-485A-A813-A8AA2672E1BA}" dt="2020-11-18T18:33:51.628" v="2" actId="478"/>
          <ac:picMkLst>
            <pc:docMk/>
            <pc:sldMk cId="1108877457" sldId="260"/>
            <ac:picMk id="4" creationId="{536F3F7D-2EA9-4737-81A7-543D22D0CA2F}"/>
          </ac:picMkLst>
        </pc:picChg>
        <pc:picChg chg="add mod">
          <ac:chgData name="Beth Massi" userId="478c1bcf29534cd8" providerId="LiveId" clId="{905AAB74-83A8-485A-A813-A8AA2672E1BA}" dt="2020-11-18T18:34:17.074" v="8" actId="1076"/>
          <ac:picMkLst>
            <pc:docMk/>
            <pc:sldMk cId="1108877457" sldId="260"/>
            <ac:picMk id="5" creationId="{ACA18504-5DFB-44F4-9745-06EAC1043CEF}"/>
          </ac:picMkLst>
        </pc:picChg>
        <pc:picChg chg="add mod">
          <ac:chgData name="Beth Massi" userId="478c1bcf29534cd8" providerId="LiveId" clId="{905AAB74-83A8-485A-A813-A8AA2672E1BA}" dt="2020-11-18T18:34:20.150" v="9" actId="1076"/>
          <ac:picMkLst>
            <pc:docMk/>
            <pc:sldMk cId="1108877457" sldId="260"/>
            <ac:picMk id="8" creationId="{7375743E-7958-4E73-BB48-098869646653}"/>
          </ac:picMkLst>
        </pc:picChg>
        <pc:picChg chg="del">
          <ac:chgData name="Beth Massi" userId="478c1bcf29534cd8" providerId="LiveId" clId="{905AAB74-83A8-485A-A813-A8AA2672E1BA}" dt="2020-11-18T18:33:43.293" v="1" actId="478"/>
          <ac:picMkLst>
            <pc:docMk/>
            <pc:sldMk cId="1108877457" sldId="260"/>
            <ac:picMk id="12" creationId="{504FF4ED-028C-402C-A8F6-162D788825B7}"/>
          </ac:picMkLst>
        </pc:picChg>
      </pc:sldChg>
      <pc:sldChg chg="del">
        <pc:chgData name="Beth Massi" userId="478c1bcf29534cd8" providerId="LiveId" clId="{905AAB74-83A8-485A-A813-A8AA2672E1BA}" dt="2020-11-18T18:24:16.207" v="0" actId="47"/>
        <pc:sldMkLst>
          <pc:docMk/>
          <pc:sldMk cId="1281430713" sldId="264"/>
        </pc:sldMkLst>
      </pc:sldChg>
      <pc:sldChg chg="del">
        <pc:chgData name="Beth Massi" userId="478c1bcf29534cd8" providerId="LiveId" clId="{905AAB74-83A8-485A-A813-A8AA2672E1BA}" dt="2020-11-18T18:24:16.207" v="0" actId="47"/>
        <pc:sldMkLst>
          <pc:docMk/>
          <pc:sldMk cId="2700942184" sldId="265"/>
        </pc:sldMkLst>
      </pc:sldChg>
      <pc:sldChg chg="del">
        <pc:chgData name="Beth Massi" userId="478c1bcf29534cd8" providerId="LiveId" clId="{905AAB74-83A8-485A-A813-A8AA2672E1BA}" dt="2020-11-18T18:24:16.207" v="0" actId="47"/>
        <pc:sldMkLst>
          <pc:docMk/>
          <pc:sldMk cId="714984656" sldId="266"/>
        </pc:sldMkLst>
      </pc:sldChg>
      <pc:sldChg chg="del">
        <pc:chgData name="Beth Massi" userId="478c1bcf29534cd8" providerId="LiveId" clId="{905AAB74-83A8-485A-A813-A8AA2672E1BA}" dt="2020-11-18T18:24:16.207" v="0" actId="47"/>
        <pc:sldMkLst>
          <pc:docMk/>
          <pc:sldMk cId="2762594509" sldId="267"/>
        </pc:sldMkLst>
      </pc:sldChg>
      <pc:sldChg chg="del">
        <pc:chgData name="Beth Massi" userId="478c1bcf29534cd8" providerId="LiveId" clId="{905AAB74-83A8-485A-A813-A8AA2672E1BA}" dt="2020-11-18T18:24:16.207" v="0" actId="47"/>
        <pc:sldMkLst>
          <pc:docMk/>
          <pc:sldMk cId="1716267179" sldId="268"/>
        </pc:sldMkLst>
      </pc:sldChg>
      <pc:sldChg chg="del">
        <pc:chgData name="Beth Massi" userId="478c1bcf29534cd8" providerId="LiveId" clId="{905AAB74-83A8-485A-A813-A8AA2672E1BA}" dt="2020-11-18T18:24:16.207" v="0" actId="47"/>
        <pc:sldMkLst>
          <pc:docMk/>
          <pc:sldMk cId="767973781" sldId="269"/>
        </pc:sldMkLst>
      </pc:sldChg>
      <pc:sldChg chg="del">
        <pc:chgData name="Beth Massi" userId="478c1bcf29534cd8" providerId="LiveId" clId="{905AAB74-83A8-485A-A813-A8AA2672E1BA}" dt="2020-11-18T18:24:16.207" v="0" actId="47"/>
        <pc:sldMkLst>
          <pc:docMk/>
          <pc:sldMk cId="1795166905" sldId="270"/>
        </pc:sldMkLst>
      </pc:sldChg>
      <pc:sldChg chg="del">
        <pc:chgData name="Beth Massi" userId="478c1bcf29534cd8" providerId="LiveId" clId="{905AAB74-83A8-485A-A813-A8AA2672E1BA}" dt="2020-11-18T18:24:16.207" v="0" actId="47"/>
        <pc:sldMkLst>
          <pc:docMk/>
          <pc:sldMk cId="1552505949" sldId="271"/>
        </pc:sldMkLst>
      </pc:sldChg>
      <pc:sldChg chg="del">
        <pc:chgData name="Beth Massi" userId="478c1bcf29534cd8" providerId="LiveId" clId="{905AAB74-83A8-485A-A813-A8AA2672E1BA}" dt="2020-11-18T18:24:16.207" v="0" actId="47"/>
        <pc:sldMkLst>
          <pc:docMk/>
          <pc:sldMk cId="3387637562" sldId="272"/>
        </pc:sldMkLst>
      </pc:sldChg>
      <pc:sldChg chg="del">
        <pc:chgData name="Beth Massi" userId="478c1bcf29534cd8" providerId="LiveId" clId="{905AAB74-83A8-485A-A813-A8AA2672E1BA}" dt="2020-11-18T18:24:16.207" v="0" actId="47"/>
        <pc:sldMkLst>
          <pc:docMk/>
          <pc:sldMk cId="2402201920" sldId="273"/>
        </pc:sldMkLst>
      </pc:sldChg>
      <pc:sldChg chg="del">
        <pc:chgData name="Beth Massi" userId="478c1bcf29534cd8" providerId="LiveId" clId="{905AAB74-83A8-485A-A813-A8AA2672E1BA}" dt="2020-11-18T18:24:16.207" v="0" actId="47"/>
        <pc:sldMkLst>
          <pc:docMk/>
          <pc:sldMk cId="2191142605" sldId="275"/>
        </pc:sldMkLst>
      </pc:sldChg>
      <pc:sldChg chg="del">
        <pc:chgData name="Beth Massi" userId="478c1bcf29534cd8" providerId="LiveId" clId="{905AAB74-83A8-485A-A813-A8AA2672E1BA}" dt="2020-11-18T18:24:16.207" v="0" actId="47"/>
        <pc:sldMkLst>
          <pc:docMk/>
          <pc:sldMk cId="650461553" sldId="276"/>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microsoft-my.sharepoint.com/personal/bethma_microsoft_com/Documents/Work/Marketing/dotnet5/grpcPerf.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mn-lt"/>
                <a:ea typeface="+mn-ea"/>
                <a:cs typeface="+mn-cs"/>
              </a:defRPr>
            </a:pPr>
            <a:r>
              <a:rPr lang="en-US" sz="1100"/>
              <a:t>gRPC Server Performance Requests/Sec</a:t>
            </a:r>
          </a:p>
          <a:p>
            <a:pPr>
              <a:defRPr sz="1100"/>
            </a:pPr>
            <a:r>
              <a:rPr lang="en-US" sz="1100"/>
              <a:t>(higher is better)</a:t>
            </a:r>
          </a:p>
        </c:rich>
      </c:tx>
      <c:overlay val="0"/>
      <c:spPr>
        <a:noFill/>
        <a:ln>
          <a:noFill/>
        </a:ln>
        <a:effectLst/>
      </c:spPr>
      <c:txPr>
        <a:bodyPr rot="0" spcFirstLastPara="1" vertOverflow="ellipsis" vert="horz" wrap="square" anchor="ctr" anchorCtr="1"/>
        <a:lstStyle/>
        <a:p>
          <a:pPr>
            <a:defRPr sz="11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Sheet2!$C$1</c:f>
              <c:strCache>
                <c:ptCount val="1"/>
                <c:pt idx="0">
                  <c:v>Requests/Sec</c:v>
                </c:pt>
              </c:strCache>
            </c:strRef>
          </c:tx>
          <c:spPr>
            <a:solidFill>
              <a:schemeClr val="accent2"/>
            </a:solidFill>
            <a:ln>
              <a:noFill/>
            </a:ln>
            <a:effectLst/>
          </c:spPr>
          <c:invertIfNegative val="0"/>
          <c:dPt>
            <c:idx val="1"/>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01-C3F9-48C5-B13C-12FBF200F8BA}"/>
              </c:ext>
            </c:extLst>
          </c:dPt>
          <c:cat>
            <c:strRef>
              <c:f>Sheet2!$B$2:$B$6</c:f>
              <c:strCache>
                <c:ptCount val="5"/>
                <c:pt idx="0">
                  <c:v>rust_tonic_mt</c:v>
                </c:pt>
                <c:pt idx="1">
                  <c:v>dotnet_grpc</c:v>
                </c:pt>
                <c:pt idx="2">
                  <c:v>go_grpc</c:v>
                </c:pt>
                <c:pt idx="3">
                  <c:v>cpp_grpc_mt</c:v>
                </c:pt>
                <c:pt idx="4">
                  <c:v>java_grpc</c:v>
                </c:pt>
              </c:strCache>
            </c:strRef>
          </c:cat>
          <c:val>
            <c:numRef>
              <c:f>Sheet2!$C$2:$C$6</c:f>
              <c:numCache>
                <c:formatCode>General</c:formatCode>
                <c:ptCount val="5"/>
                <c:pt idx="0">
                  <c:v>50256</c:v>
                </c:pt>
                <c:pt idx="1">
                  <c:v>48399</c:v>
                </c:pt>
                <c:pt idx="2">
                  <c:v>47609</c:v>
                </c:pt>
                <c:pt idx="3">
                  <c:v>45282</c:v>
                </c:pt>
                <c:pt idx="4">
                  <c:v>36125</c:v>
                </c:pt>
              </c:numCache>
            </c:numRef>
          </c:val>
          <c:extLst>
            <c:ext xmlns:c16="http://schemas.microsoft.com/office/drawing/2014/chart" uri="{C3380CC4-5D6E-409C-BE32-E72D297353CC}">
              <c16:uniqueId val="{00000002-C3F9-48C5-B13C-12FBF200F8BA}"/>
            </c:ext>
          </c:extLst>
        </c:ser>
        <c:dLbls>
          <c:showLegendKey val="0"/>
          <c:showVal val="0"/>
          <c:showCatName val="0"/>
          <c:showSerName val="0"/>
          <c:showPercent val="0"/>
          <c:showBubbleSize val="0"/>
        </c:dLbls>
        <c:gapWidth val="219"/>
        <c:overlap val="-27"/>
        <c:axId val="326174495"/>
        <c:axId val="209698607"/>
      </c:barChart>
      <c:catAx>
        <c:axId val="3261744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9698607"/>
        <c:crosses val="autoZero"/>
        <c:auto val="1"/>
        <c:lblAlgn val="ctr"/>
        <c:lblOffset val="100"/>
        <c:noMultiLvlLbl val="0"/>
      </c:catAx>
      <c:valAx>
        <c:axId val="2096986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2617449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Series 1</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strRef>
              <c:f>Sheet1!$A$2:$A$6</c:f>
              <c:strCache>
                <c:ptCount val="5"/>
                <c:pt idx="0">
                  <c:v>Category 1</c:v>
                </c:pt>
                <c:pt idx="1">
                  <c:v>Category 2</c:v>
                </c:pt>
                <c:pt idx="2">
                  <c:v>Category 3</c:v>
                </c:pt>
                <c:pt idx="3">
                  <c:v>Category 4</c:v>
                </c:pt>
                <c:pt idx="4">
                  <c:v>Category 5</c:v>
                </c:pt>
              </c:strCache>
            </c:strRef>
          </c:cat>
          <c:val>
            <c:numRef>
              <c:f>Sheet1!$B$2:$B$6</c:f>
              <c:numCache>
                <c:formatCode>General</c:formatCode>
                <c:ptCount val="5"/>
                <c:pt idx="0">
                  <c:v>0.5</c:v>
                </c:pt>
                <c:pt idx="1">
                  <c:v>1</c:v>
                </c:pt>
                <c:pt idx="2">
                  <c:v>2.2999999999999998</c:v>
                </c:pt>
                <c:pt idx="3">
                  <c:v>1.8</c:v>
                </c:pt>
                <c:pt idx="4">
                  <c:v>3</c:v>
                </c:pt>
              </c:numCache>
            </c:numRef>
          </c:val>
          <c:smooth val="0"/>
          <c:extLst>
            <c:ext xmlns:c16="http://schemas.microsoft.com/office/drawing/2014/chart" uri="{C3380CC4-5D6E-409C-BE32-E72D297353CC}">
              <c16:uniqueId val="{00000000-B3E5-4AF9-A2AF-10C344593C49}"/>
            </c:ext>
          </c:extLst>
        </c:ser>
        <c:ser>
          <c:idx val="1"/>
          <c:order val="1"/>
          <c:tx>
            <c:strRef>
              <c:f>Sheet1!$C$1</c:f>
              <c:strCache>
                <c:ptCount val="1"/>
                <c:pt idx="0">
                  <c:v>Series 2</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cat>
            <c:strRef>
              <c:f>Sheet1!$A$2:$A$6</c:f>
              <c:strCache>
                <c:ptCount val="5"/>
                <c:pt idx="0">
                  <c:v>Category 1</c:v>
                </c:pt>
                <c:pt idx="1">
                  <c:v>Category 2</c:v>
                </c:pt>
                <c:pt idx="2">
                  <c:v>Category 3</c:v>
                </c:pt>
                <c:pt idx="3">
                  <c:v>Category 4</c:v>
                </c:pt>
                <c:pt idx="4">
                  <c:v>Category 5</c:v>
                </c:pt>
              </c:strCache>
            </c:strRef>
          </c:cat>
          <c:val>
            <c:numRef>
              <c:f>Sheet1!$C$2:$C$6</c:f>
              <c:numCache>
                <c:formatCode>General</c:formatCode>
                <c:ptCount val="5"/>
                <c:pt idx="0">
                  <c:v>1.4</c:v>
                </c:pt>
                <c:pt idx="1">
                  <c:v>2</c:v>
                </c:pt>
                <c:pt idx="2">
                  <c:v>1.7</c:v>
                </c:pt>
                <c:pt idx="3">
                  <c:v>2.4</c:v>
                </c:pt>
                <c:pt idx="4">
                  <c:v>2.2000000000000002</c:v>
                </c:pt>
              </c:numCache>
            </c:numRef>
          </c:val>
          <c:smooth val="0"/>
          <c:extLst>
            <c:ext xmlns:c16="http://schemas.microsoft.com/office/drawing/2014/chart" uri="{C3380CC4-5D6E-409C-BE32-E72D297353CC}">
              <c16:uniqueId val="{00000001-B3E5-4AF9-A2AF-10C344593C49}"/>
            </c:ext>
          </c:extLst>
        </c:ser>
        <c:ser>
          <c:idx val="2"/>
          <c:order val="2"/>
          <c:tx>
            <c:strRef>
              <c:f>Sheet1!$D$1</c:f>
              <c:strCache>
                <c:ptCount val="1"/>
                <c:pt idx="0">
                  <c:v>Series 3</c:v>
                </c:pt>
              </c:strCache>
            </c:strRef>
          </c:tx>
          <c:spPr>
            <a:ln w="22225" cap="rnd">
              <a:solidFill>
                <a:schemeClr val="accent3"/>
              </a:solidFill>
              <a:round/>
            </a:ln>
            <a:effectLst/>
          </c:spPr>
          <c:marker>
            <c:symbol val="triangle"/>
            <c:size val="6"/>
            <c:spPr>
              <a:solidFill>
                <a:schemeClr val="accent3"/>
              </a:solidFill>
              <a:ln w="9525">
                <a:solidFill>
                  <a:schemeClr val="accent3"/>
                </a:solidFill>
                <a:round/>
              </a:ln>
              <a:effectLst/>
            </c:spPr>
          </c:marker>
          <c:cat>
            <c:strRef>
              <c:f>Sheet1!$A$2:$A$6</c:f>
              <c:strCache>
                <c:ptCount val="5"/>
                <c:pt idx="0">
                  <c:v>Category 1</c:v>
                </c:pt>
                <c:pt idx="1">
                  <c:v>Category 2</c:v>
                </c:pt>
                <c:pt idx="2">
                  <c:v>Category 3</c:v>
                </c:pt>
                <c:pt idx="3">
                  <c:v>Category 4</c:v>
                </c:pt>
                <c:pt idx="4">
                  <c:v>Category 5</c:v>
                </c:pt>
              </c:strCache>
            </c:strRef>
          </c:cat>
          <c:val>
            <c:numRef>
              <c:f>Sheet1!$D$2:$D$6</c:f>
              <c:numCache>
                <c:formatCode>General</c:formatCode>
                <c:ptCount val="5"/>
                <c:pt idx="0">
                  <c:v>2</c:v>
                </c:pt>
                <c:pt idx="1">
                  <c:v>2.6</c:v>
                </c:pt>
                <c:pt idx="2">
                  <c:v>2.5</c:v>
                </c:pt>
                <c:pt idx="3">
                  <c:v>3</c:v>
                </c:pt>
                <c:pt idx="4">
                  <c:v>2.8</c:v>
                </c:pt>
              </c:numCache>
            </c:numRef>
          </c:val>
          <c:smooth val="0"/>
          <c:extLst>
            <c:ext xmlns:c16="http://schemas.microsoft.com/office/drawing/2014/chart" uri="{C3380CC4-5D6E-409C-BE32-E72D297353CC}">
              <c16:uniqueId val="{00000002-B3E5-4AF9-A2AF-10C344593C49}"/>
            </c:ext>
          </c:extLst>
        </c:ser>
        <c:dLbls>
          <c:showLegendKey val="0"/>
          <c:showVal val="0"/>
          <c:showCatName val="0"/>
          <c:showSerName val="0"/>
          <c:showPercent val="0"/>
          <c:showBubbleSize val="0"/>
        </c:dLbls>
        <c:marker val="1"/>
        <c:smooth val="0"/>
        <c:axId val="80915456"/>
        <c:axId val="82604800"/>
      </c:lineChart>
      <c:catAx>
        <c:axId val="8091545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bg1"/>
                </a:solidFill>
                <a:latin typeface="+mn-lt"/>
                <a:ea typeface="+mn-ea"/>
                <a:cs typeface="+mn-cs"/>
              </a:defRPr>
            </a:pPr>
            <a:endParaRPr lang="en-US"/>
          </a:p>
        </c:txPr>
        <c:crossAx val="82604800"/>
        <c:crosses val="autoZero"/>
        <c:auto val="1"/>
        <c:lblAlgn val="ctr"/>
        <c:lblOffset val="100"/>
        <c:noMultiLvlLbl val="0"/>
      </c:catAx>
      <c:valAx>
        <c:axId val="82604800"/>
        <c:scaling>
          <c:orientation val="minMax"/>
        </c:scaling>
        <c:delete val="0"/>
        <c:axPos val="l"/>
        <c:numFmt formatCode="General" sourceLinked="1"/>
        <c:majorTickMark val="none"/>
        <c:minorTickMark val="none"/>
        <c:tickLblPos val="none"/>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80915456"/>
        <c:crosses val="autoZero"/>
        <c:crossBetween val="between"/>
        <c:majorUnit val="0.8500000000000002"/>
      </c:valAx>
      <c:spPr>
        <a:noFill/>
        <a:ln>
          <a:noFill/>
        </a:ln>
        <a:effectLst/>
      </c:spPr>
    </c:plotArea>
    <c:plotVisOnly val="1"/>
    <c:dispBlanksAs val="gap"/>
    <c:showDLblsOverMax val="0"/>
  </c:chart>
  <c:spPr>
    <a:solidFill>
      <a:schemeClr val="accent3">
        <a:lumMod val="40000"/>
        <a:lumOff val="60000"/>
      </a:schemeClr>
    </a:solidFill>
    <a:ln>
      <a:solidFill>
        <a:schemeClr val="tx2">
          <a:lumMod val="40000"/>
          <a:lumOff val="60000"/>
        </a:schemeClr>
      </a:solidFill>
    </a:ln>
    <a:effectLst/>
  </c:spPr>
  <c:txPr>
    <a:bodyPr/>
    <a:lstStyle/>
    <a:p>
      <a:pPr>
        <a:defRPr>
          <a:solidFill>
            <a:schemeClr val="bg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1AC33-1ADE-3542-A5FF-45D908F98F9D}" type="datetimeFigureOut">
              <a:rPr lang="en-US" smtClean="0"/>
              <a:t>11/18/2020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E74FF-B95A-3049-B6BA-741949CDE00C}" type="slidenum">
              <a:rPr lang="en-US" smtClean="0"/>
              <a:t>‹#›</a:t>
            </a:fld>
            <a:endParaRPr lang="en-US"/>
          </a:p>
        </p:txBody>
      </p:sp>
    </p:spTree>
    <p:extLst>
      <p:ext uri="{BB962C8B-B14F-4D97-AF65-F5344CB8AC3E}">
        <p14:creationId xmlns:p14="http://schemas.microsoft.com/office/powerpoint/2010/main" val="365963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aka.ms/app-service-early-access"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evblogs.microsoft.com/dotnet/introducing-net-5/"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5E74FF-B95A-3049-B6BA-741949CDE00C}" type="slidenum">
              <a:rPr lang="en-US" smtClean="0"/>
              <a:t>1</a:t>
            </a:fld>
            <a:endParaRPr lang="en-US"/>
          </a:p>
        </p:txBody>
      </p:sp>
    </p:spTree>
    <p:extLst>
      <p:ext uri="{BB962C8B-B14F-4D97-AF65-F5344CB8AC3E}">
        <p14:creationId xmlns:p14="http://schemas.microsoft.com/office/powerpoint/2010/main" val="31882346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u="none">
                <a:solidFill>
                  <a:srgbClr val="000000"/>
                </a:solidFill>
                <a:effectLst/>
                <a:latin typeface="+mn-lt"/>
                <a:ea typeface="Times New Roman" panose="02020603050405020304" pitchFamily="18" charset="0"/>
              </a:rPr>
              <a:t>Take a look at some of the details here on how we continue our investments in performance all the way up and down the stack. </a:t>
            </a:r>
          </a:p>
          <a:p>
            <a:endParaRPr lang="en-US" sz="1000" u="none">
              <a:solidFill>
                <a:srgbClr val="000000"/>
              </a:solidFill>
              <a:effectLst/>
              <a:latin typeface="+mn-lt"/>
              <a:ea typeface="Times New Roman" panose="02020603050405020304" pitchFamily="18" charset="0"/>
            </a:endParaRPr>
          </a:p>
          <a:p>
            <a:r>
              <a:rPr lang="en-US" sz="1000">
                <a:latin typeface="+mn-lt"/>
                <a:ea typeface="Open Sans" panose="020B0604020202020204" charset="0"/>
                <a:cs typeface="Open Sans" panose="020B0604020202020204" charset="0"/>
              </a:rPr>
              <a:t>We’ve improved .NET 5 by 30% in socket performance on Linux over .NET Core 3.1. JSON serialization performance improved 19% over .NET Core 3.1. Serialization of large collections &amp; arrays improved 3x and are now zero-</a:t>
            </a:r>
            <a:r>
              <a:rPr lang="en-US" sz="1000" err="1">
                <a:latin typeface="+mn-lt"/>
                <a:ea typeface="Open Sans" panose="020B0604020202020204" charset="0"/>
                <a:cs typeface="Open Sans" panose="020B0604020202020204" charset="0"/>
              </a:rPr>
              <a:t>alloc</a:t>
            </a:r>
            <a:r>
              <a:rPr lang="en-US" sz="1000">
                <a:latin typeface="+mn-lt"/>
                <a:ea typeface="Open Sans" panose="020B0604020202020204" charset="0"/>
                <a:cs typeface="Open Sans" panose="020B0604020202020204" charset="0"/>
              </a:rPr>
              <a:t>. </a:t>
            </a:r>
            <a:r>
              <a:rPr lang="en-US" sz="1000" err="1">
                <a:latin typeface="+mn-lt"/>
                <a:ea typeface="Open Sans" panose="020B0604020202020204" charset="0"/>
                <a:cs typeface="Open Sans" panose="020B0604020202020204" charset="0"/>
              </a:rPr>
              <a:t>gRPC</a:t>
            </a:r>
            <a:r>
              <a:rPr lang="en-US" sz="1000">
                <a:latin typeface="+mn-lt"/>
                <a:ea typeface="Open Sans" panose="020B0604020202020204" charset="0"/>
                <a:cs typeface="Open Sans" panose="020B0604020202020204" charset="0"/>
              </a:rPr>
              <a:t> server performance exceeds Go, C++ and Java as measured by a community run benchmark. </a:t>
            </a:r>
          </a:p>
          <a:p>
            <a:endParaRPr lang="en-US" sz="1000" u="none">
              <a:solidFill>
                <a:srgbClr val="000000"/>
              </a:solidFill>
              <a:effectLst/>
              <a:latin typeface="+mn-lt"/>
              <a:ea typeface="Times New Roman" panose="02020603050405020304" pitchFamily="18" charset="0"/>
            </a:endParaRPr>
          </a:p>
          <a:p>
            <a:r>
              <a:rPr lang="en-US" sz="1000" u="none">
                <a:solidFill>
                  <a:srgbClr val="000000"/>
                </a:solidFill>
                <a:effectLst/>
                <a:latin typeface="+mn-lt"/>
                <a:ea typeface="Times New Roman" panose="02020603050405020304" pitchFamily="18" charset="0"/>
              </a:rPr>
              <a:t>These are some incredible results and we will not stop here. We intend to continue the focus on performance in .NET moving forward as well. </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7520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t>Let’s start digging into the new features of the release. First we start with our old friend, Windows desktop development with </a:t>
            </a:r>
            <a:r>
              <a:rPr lang="en-US" sz="1000" err="1"/>
              <a:t>Winforms</a:t>
            </a:r>
            <a:r>
              <a:rPr lang="en-US" sz="1000"/>
              <a:t> and WPF. </a:t>
            </a:r>
          </a:p>
          <a:p>
            <a:endParaRPr lang="en-US" sz="1000"/>
          </a:p>
          <a:p>
            <a:r>
              <a:rPr lang="en-US" sz="1000"/>
              <a:t>&lt;CLICK&gt;</a:t>
            </a:r>
          </a:p>
        </p:txBody>
      </p:sp>
      <p:sp>
        <p:nvSpPr>
          <p:cNvPr id="4" name="Slide Number Placeholder 3"/>
          <p:cNvSpPr>
            <a:spLocks noGrp="1"/>
          </p:cNvSpPr>
          <p:nvPr>
            <p:ph type="sldNum" sz="quarter" idx="5"/>
          </p:nvPr>
        </p:nvSpPr>
        <p:spPr/>
        <p:txBody>
          <a:bodyPr/>
          <a:lstStyle/>
          <a:p>
            <a:fld id="{045E74FF-B95A-3049-B6BA-741949CDE00C}" type="slidenum">
              <a:rPr lang="en-US" smtClean="0"/>
              <a:t>11</a:t>
            </a:fld>
            <a:endParaRPr lang="en-US"/>
          </a:p>
        </p:txBody>
      </p:sp>
    </p:spTree>
    <p:extLst>
      <p:ext uri="{BB962C8B-B14F-4D97-AF65-F5344CB8AC3E}">
        <p14:creationId xmlns:p14="http://schemas.microsoft.com/office/powerpoint/2010/main" val="291884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effectLst/>
                <a:latin typeface="+mn-lt"/>
                <a:ea typeface="Times New Roman" panose="02020603050405020304" pitchFamily="18" charset="0"/>
              </a:rPr>
              <a:t>We know there are millions of Windows desktop applications out there written many years ago that are still business critical today that are being actively developed. We want to make sure these apps not only run on the latest .NET but can also be developed with the latest version of Visual Studio. That’s why we’ve worked to bring these workloads to .NET Core and now .NET 5. We already have over 200 thousand Windows developers moved from .NET Framework to .NET Core. With .NET 5, we’ve completed this work by bringing the full Visual Studio development experience to you, including third-party control and component vendors you may be using today, and </a:t>
            </a:r>
            <a:r>
              <a:rPr lang="en-US" sz="1000" err="1">
                <a:effectLst/>
                <a:latin typeface="+mn-lt"/>
                <a:ea typeface="Times New Roman" panose="02020603050405020304" pitchFamily="18" charset="0"/>
              </a:rPr>
              <a:t>clickonce</a:t>
            </a:r>
            <a:r>
              <a:rPr lang="en-US" sz="1000">
                <a:effectLst/>
                <a:latin typeface="+mn-lt"/>
                <a:ea typeface="Times New Roman" panose="02020603050405020304" pitchFamily="18" charset="0"/>
              </a:rPr>
              <a:t> installer support. By moving forward, these apps can get all the benefits of .NET 5 like self-contained, single file EXEs that don’t need the .NET Framework on the machine. You decide when you want to update, not the Windows OS. You can also use new, modern Windows 10 controls like WebView2, a modern browser control based on Microsoft Edge Chromium.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a:latin typeface="+mn-lt"/>
              </a:rPr>
              <a:t>&lt;CLICK&gt;</a:t>
            </a:r>
          </a:p>
        </p:txBody>
      </p:sp>
      <p:sp>
        <p:nvSpPr>
          <p:cNvPr id="4" name="Slide Number Placeholder 3"/>
          <p:cNvSpPr>
            <a:spLocks noGrp="1"/>
          </p:cNvSpPr>
          <p:nvPr>
            <p:ph type="sldNum" sz="quarter" idx="5"/>
          </p:nvPr>
        </p:nvSpPr>
        <p:spPr/>
        <p:txBody>
          <a:bodyPr/>
          <a:lstStyle/>
          <a:p>
            <a:fld id="{045E74FF-B95A-3049-B6BA-741949CDE00C}" type="slidenum">
              <a:rPr lang="en-US" smtClean="0"/>
              <a:t>12</a:t>
            </a:fld>
            <a:endParaRPr lang="en-US"/>
          </a:p>
        </p:txBody>
      </p:sp>
    </p:spTree>
    <p:extLst>
      <p:ext uri="{BB962C8B-B14F-4D97-AF65-F5344CB8AC3E}">
        <p14:creationId xmlns:p14="http://schemas.microsoft.com/office/powerpoint/2010/main" val="3635526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effectLst/>
                <a:latin typeface="Calibri" panose="020F0502020204030204" pitchFamily="34" charset="0"/>
                <a:ea typeface="Times New Roman" panose="02020603050405020304" pitchFamily="18" charset="0"/>
              </a:rPr>
              <a:t>Let’s call in an old friend of mine to show you what I mean. </a:t>
            </a:r>
            <a:endParaRPr lang="en-US" sz="1000"/>
          </a:p>
        </p:txBody>
      </p:sp>
      <p:sp>
        <p:nvSpPr>
          <p:cNvPr id="4" name="Slide Number Placeholder 3"/>
          <p:cNvSpPr>
            <a:spLocks noGrp="1"/>
          </p:cNvSpPr>
          <p:nvPr>
            <p:ph type="sldNum" sz="quarter" idx="5"/>
          </p:nvPr>
        </p:nvSpPr>
        <p:spPr/>
        <p:txBody>
          <a:bodyPr/>
          <a:lstStyle/>
          <a:p>
            <a:fld id="{045E74FF-B95A-3049-B6BA-741949CDE00C}" type="slidenum">
              <a:rPr lang="en-US" smtClean="0"/>
              <a:t>13</a:t>
            </a:fld>
            <a:endParaRPr lang="en-US"/>
          </a:p>
        </p:txBody>
      </p:sp>
    </p:spTree>
    <p:extLst>
      <p:ext uri="{BB962C8B-B14F-4D97-AF65-F5344CB8AC3E}">
        <p14:creationId xmlns:p14="http://schemas.microsoft.com/office/powerpoint/2010/main" val="466245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5E74FF-B95A-3049-B6BA-741949CDE00C}" type="slidenum">
              <a:rPr lang="en-US" smtClean="0"/>
              <a:t>14</a:t>
            </a:fld>
            <a:endParaRPr lang="en-US"/>
          </a:p>
        </p:txBody>
      </p:sp>
    </p:spTree>
    <p:extLst>
      <p:ext uri="{BB962C8B-B14F-4D97-AF65-F5344CB8AC3E}">
        <p14:creationId xmlns:p14="http://schemas.microsoft.com/office/powerpoint/2010/main" val="37924151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5E74FF-B95A-3049-B6BA-741949CDE00C}" type="slidenum">
              <a:rPr lang="en-US" smtClean="0"/>
              <a:t>15</a:t>
            </a:fld>
            <a:endParaRPr lang="en-US"/>
          </a:p>
        </p:txBody>
      </p:sp>
    </p:spTree>
    <p:extLst>
      <p:ext uri="{BB962C8B-B14F-4D97-AF65-F5344CB8AC3E}">
        <p14:creationId xmlns:p14="http://schemas.microsoft.com/office/powerpoint/2010/main" val="3311548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Xamarin.Forms</a:t>
            </a:r>
            <a:r>
              <a:rPr lang="en-US">
                <a:cs typeface="Calibri"/>
              </a:rPr>
              <a:t> 5 is coming out later this year with tons of features like the new APIs for brushes, shapes, and paths, letting you draw beautiful, custom, cross platform UIs for Android, iOS, and Windows.</a:t>
            </a:r>
          </a:p>
          <a:p>
            <a:r>
              <a:rPr lang="en-US">
                <a:cs typeface="Calibri"/>
              </a:rPr>
              <a:t>There's a better than ever XAML experience with better intellisense and the new data binding diagnostics feature, and hot reload has been rebuilt from the ground up using the same tech that WPF and UWP use, giving you a fast, consistent experience no matter what you're developing for. </a:t>
            </a:r>
          </a:p>
          <a:p>
            <a:r>
              <a:rPr lang="en-US">
                <a:cs typeface="Calibri"/>
              </a:rPr>
              <a:t>You can get started building cross-platform </a:t>
            </a:r>
            <a:r>
              <a:rPr lang="en-US" err="1">
                <a:cs typeface="Calibri"/>
              </a:rPr>
              <a:t>xamarin</a:t>
            </a:r>
            <a:r>
              <a:rPr lang="en-US">
                <a:cs typeface="Calibri"/>
              </a:rPr>
              <a:t> apps right now with just an iPhone and PC. &lt;CLICK&gt;</a:t>
            </a:r>
          </a:p>
        </p:txBody>
      </p:sp>
      <p:sp>
        <p:nvSpPr>
          <p:cNvPr id="4" name="Slide Number Placeholder 3"/>
          <p:cNvSpPr>
            <a:spLocks noGrp="1"/>
          </p:cNvSpPr>
          <p:nvPr>
            <p:ph type="sldNum" sz="quarter" idx="5"/>
          </p:nvPr>
        </p:nvSpPr>
        <p:spPr/>
        <p:txBody>
          <a:bodyPr/>
          <a:lstStyle/>
          <a:p>
            <a:fld id="{045E74FF-B95A-3049-B6BA-741949CDE00C}" type="slidenum">
              <a:rPr lang="en-US" smtClean="0"/>
              <a:t>16</a:t>
            </a:fld>
            <a:endParaRPr lang="en-US"/>
          </a:p>
        </p:txBody>
      </p:sp>
    </p:spTree>
    <p:extLst>
      <p:ext uri="{BB962C8B-B14F-4D97-AF65-F5344CB8AC3E}">
        <p14:creationId xmlns:p14="http://schemas.microsoft.com/office/powerpoint/2010/main" val="17371712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mn-lt"/>
              </a:rPr>
              <a:t>The Academy of Motion Picture Arts and Sciences used Xamarin and .NET to deliver a multi-device streaming service to their Academy members so they can watch nominated movies and vote. They have petabytes of data and need to deliver a robust, secure, solution that can run on any device. They were able to move their ASP.NET websites and middle-tier services to Azure App Service, SQL server to Azure SQL, and with Visual Studio and Azure DevOps they were able to modernize their applications, infrastructure, and development practices. </a:t>
            </a:r>
          </a:p>
          <a:p>
            <a:endParaRPr lang="en-US" sz="1000" dirty="0">
              <a:latin typeface="+mn-lt"/>
            </a:endParaRPr>
          </a:p>
          <a:p>
            <a:r>
              <a:rPr lang="en-US" sz="1000" dirty="0">
                <a:latin typeface="+mn-lt"/>
              </a:rPr>
              <a:t>Let’s roll the video to hear their story. </a:t>
            </a:r>
          </a:p>
          <a:p>
            <a:endParaRPr lang="en-US" sz="1000" dirty="0">
              <a:latin typeface="+mn-lt"/>
            </a:endParaRPr>
          </a:p>
        </p:txBody>
      </p:sp>
      <p:sp>
        <p:nvSpPr>
          <p:cNvPr id="4" name="Slide Number Placeholder 3"/>
          <p:cNvSpPr>
            <a:spLocks noGrp="1"/>
          </p:cNvSpPr>
          <p:nvPr>
            <p:ph type="sldNum" sz="quarter" idx="5"/>
          </p:nvPr>
        </p:nvSpPr>
        <p:spPr/>
        <p:txBody>
          <a:bodyPr/>
          <a:lstStyle/>
          <a:p>
            <a:fld id="{045E74FF-B95A-3049-B6BA-741949CDE00C}" type="slidenum">
              <a:rPr lang="en-US" smtClean="0"/>
              <a:t>17</a:t>
            </a:fld>
            <a:endParaRPr lang="en-US"/>
          </a:p>
        </p:txBody>
      </p:sp>
    </p:spTree>
    <p:extLst>
      <p:ext uri="{BB962C8B-B14F-4D97-AF65-F5344CB8AC3E}">
        <p14:creationId xmlns:p14="http://schemas.microsoft.com/office/powerpoint/2010/main" val="2173456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5E74FF-B95A-3049-B6BA-741949CDE00C}" type="slidenum">
              <a:rPr lang="en-US" smtClean="0"/>
              <a:t>18</a:t>
            </a:fld>
            <a:endParaRPr lang="en-US"/>
          </a:p>
        </p:txBody>
      </p:sp>
    </p:spTree>
    <p:extLst>
      <p:ext uri="{BB962C8B-B14F-4D97-AF65-F5344CB8AC3E}">
        <p14:creationId xmlns:p14="http://schemas.microsoft.com/office/powerpoint/2010/main" val="18352648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5E74FF-B95A-3049-B6BA-741949CDE00C}" type="slidenum">
              <a:rPr lang="en-US" smtClean="0"/>
              <a:t>19</a:t>
            </a:fld>
            <a:endParaRPr lang="en-US"/>
          </a:p>
        </p:txBody>
      </p:sp>
    </p:spTree>
    <p:extLst>
      <p:ext uri="{BB962C8B-B14F-4D97-AF65-F5344CB8AC3E}">
        <p14:creationId xmlns:p14="http://schemas.microsoft.com/office/powerpoint/2010/main" val="1510325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i="0">
                <a:latin typeface="+mn-lt"/>
              </a:rPr>
              <a:t>Welcome to .NET Conf 2020! I’m really excited to be here on the 10</a:t>
            </a:r>
            <a:r>
              <a:rPr lang="en-US" sz="1000" i="0" baseline="30000">
                <a:latin typeface="+mn-lt"/>
              </a:rPr>
              <a:t>th</a:t>
            </a:r>
            <a:r>
              <a:rPr lang="en-US" sz="1000" i="0">
                <a:latin typeface="+mn-lt"/>
              </a:rPr>
              <a:t> anniversary of .NET Conf and the .NET 5 launch! </a:t>
            </a:r>
            <a:r>
              <a:rPr lang="en-US" sz="1000" i="0">
                <a:effectLst/>
                <a:latin typeface="+mn-lt"/>
                <a:ea typeface="Times New Roman" panose="02020603050405020304" pitchFamily="18" charset="0"/>
              </a:rPr>
              <a:t>I’m Scott Hunter, Director of Program Management for .NET at Microsoft. </a:t>
            </a:r>
            <a:endParaRPr lang="en-US" sz="1000" i="0">
              <a:latin typeface="+mn-lt"/>
            </a:endParaRPr>
          </a:p>
          <a:p>
            <a:endParaRPr lang="en-US" sz="1000">
              <a:latin typeface="+mn-lt"/>
            </a:endParaRPr>
          </a:p>
          <a:p>
            <a:r>
              <a:rPr lang="en-US" sz="1000">
                <a:latin typeface="+mn-lt"/>
              </a:rPr>
              <a:t>Congrats to everyone on a great release and 10 years of this virtual conference. It’s been an incredible journey to get where we are today and we couldn’t have done it without the .NET community. Here are just a few of the memories we’ve shared over the years from the first </a:t>
            </a:r>
            <a:r>
              <a:rPr lang="en-US" sz="1000" err="1">
                <a:latin typeface="+mn-lt"/>
              </a:rPr>
              <a:t>mvcConf</a:t>
            </a:r>
            <a:r>
              <a:rPr lang="en-US" sz="1000">
                <a:latin typeface="+mn-lt"/>
              </a:rPr>
              <a:t> with Scott Guthrie, then </a:t>
            </a:r>
            <a:r>
              <a:rPr lang="en-US" sz="1000" err="1">
                <a:latin typeface="+mn-lt"/>
              </a:rPr>
              <a:t>aspConf</a:t>
            </a:r>
            <a:r>
              <a:rPr lang="en-US" sz="1000">
                <a:latin typeface="+mn-lt"/>
              </a:rPr>
              <a:t> and then expanded and re-named to .NET Conf. It has evolved into the largest virtual .NET conference on the planet! We have 80 sessions for you this year, 100 wonderful speakers from all over the world, over 20 generous sponsors giving away a ton of prizes and best of all, we have .NET 5 available today!</a:t>
            </a:r>
          </a:p>
          <a:p>
            <a:endParaRPr lang="en-US" sz="1000">
              <a:latin typeface="+mn-lt"/>
            </a:endParaRPr>
          </a:p>
          <a:p>
            <a:r>
              <a:rPr lang="en-US" sz="1000">
                <a:latin typeface="+mn-lt"/>
              </a:rPr>
              <a:t>Thank you for joining us!</a:t>
            </a:r>
          </a:p>
          <a:p>
            <a:r>
              <a:rPr lang="en-US" sz="1000">
                <a:latin typeface="+mn-lt"/>
              </a:rPr>
              <a:t>&lt;CLICK&gt;</a:t>
            </a:r>
          </a:p>
        </p:txBody>
      </p:sp>
      <p:sp>
        <p:nvSpPr>
          <p:cNvPr id="4" name="Slide Number Placeholder 3"/>
          <p:cNvSpPr>
            <a:spLocks noGrp="1"/>
          </p:cNvSpPr>
          <p:nvPr>
            <p:ph type="sldNum" sz="quarter" idx="5"/>
          </p:nvPr>
        </p:nvSpPr>
        <p:spPr/>
        <p:txBody>
          <a:bodyPr/>
          <a:lstStyle/>
          <a:p>
            <a:fld id="{045E74FF-B95A-3049-B6BA-741949CDE00C}" type="slidenum">
              <a:rPr lang="en-US" smtClean="0"/>
              <a:t>2</a:t>
            </a:fld>
            <a:endParaRPr lang="en-US"/>
          </a:p>
        </p:txBody>
      </p:sp>
    </p:spTree>
    <p:extLst>
      <p:ext uri="{BB962C8B-B14F-4D97-AF65-F5344CB8AC3E}">
        <p14:creationId xmlns:p14="http://schemas.microsoft.com/office/powerpoint/2010/main" val="30508314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000">
                <a:solidFill>
                  <a:schemeClr val="bg1">
                    <a:lumMod val="75000"/>
                  </a:schemeClr>
                </a:solidFill>
                <a:latin typeface="+mn-lt"/>
                <a:cs typeface="Segoe UI Semilight"/>
              </a:rPr>
              <a:t>Productivity</a:t>
            </a:r>
          </a:p>
          <a:p>
            <a:pPr marL="285750" indent="-285750">
              <a:buFont typeface="Arial" panose="020B0604020202020204" pitchFamily="34" charset="0"/>
              <a:buChar char="•"/>
            </a:pPr>
            <a:r>
              <a:rPr lang="en-US" sz="1000">
                <a:solidFill>
                  <a:schemeClr val="bg1">
                    <a:lumMod val="75000"/>
                  </a:schemeClr>
                </a:solidFill>
                <a:latin typeface="+mn-lt"/>
                <a:cs typeface="Segoe UI Semilight"/>
              </a:rPr>
              <a:t>Roslyn analyzers are now included in the .NET 5 SDK</a:t>
            </a:r>
          </a:p>
          <a:p>
            <a:pPr marL="285750" indent="-285750">
              <a:buFont typeface="Arial" panose="020B0604020202020204" pitchFamily="34" charset="0"/>
              <a:buChar char="•"/>
            </a:pPr>
            <a:r>
              <a:rPr lang="en-US" sz="1000">
                <a:solidFill>
                  <a:schemeClr val="bg1">
                    <a:lumMod val="75000"/>
                  </a:schemeClr>
                </a:solidFill>
                <a:latin typeface="+mn-lt"/>
                <a:cs typeface="Segoe UI Semilight"/>
              </a:rPr>
              <a:t>IntelliSense completion for </a:t>
            </a:r>
            <a:r>
              <a:rPr lang="en-US" sz="1000" err="1">
                <a:solidFill>
                  <a:schemeClr val="bg1">
                    <a:lumMod val="75000"/>
                  </a:schemeClr>
                </a:solidFill>
                <a:latin typeface="+mn-lt"/>
                <a:cs typeface="Segoe UI Semilight"/>
              </a:rPr>
              <a:t>DateTime</a:t>
            </a:r>
            <a:r>
              <a:rPr lang="en-US" sz="1000">
                <a:solidFill>
                  <a:schemeClr val="bg1">
                    <a:lumMod val="75000"/>
                  </a:schemeClr>
                </a:solidFill>
                <a:latin typeface="+mn-lt"/>
                <a:cs typeface="Segoe UI Semilight"/>
              </a:rPr>
              <a:t> and </a:t>
            </a:r>
            <a:r>
              <a:rPr lang="en-US" sz="1000" err="1">
                <a:solidFill>
                  <a:schemeClr val="bg1">
                    <a:lumMod val="75000"/>
                  </a:schemeClr>
                </a:solidFill>
                <a:latin typeface="+mn-lt"/>
                <a:cs typeface="Segoe UI Semilight"/>
              </a:rPr>
              <a:t>TimeSpan</a:t>
            </a:r>
            <a:endParaRPr lang="en-US" sz="1000">
              <a:solidFill>
                <a:schemeClr val="bg1">
                  <a:lumMod val="75000"/>
                </a:schemeClr>
              </a:solidFill>
              <a:latin typeface="+mn-lt"/>
              <a:cs typeface="Segoe UI Semilight"/>
            </a:endParaRPr>
          </a:p>
          <a:p>
            <a:pPr marL="285750" indent="-285750">
              <a:buFont typeface="Arial" panose="020B0604020202020204" pitchFamily="34" charset="0"/>
              <a:buChar char="•"/>
            </a:pPr>
            <a:r>
              <a:rPr lang="en-US" sz="1000">
                <a:solidFill>
                  <a:schemeClr val="bg1">
                    <a:lumMod val="75000"/>
                  </a:schemeClr>
                </a:solidFill>
                <a:latin typeface="+mn-lt"/>
                <a:cs typeface="Segoe UI Semilight"/>
              </a:rPr>
              <a:t>Inline parameter name hints</a:t>
            </a:r>
          </a:p>
          <a:p>
            <a:pPr marL="285750" indent="-285750">
              <a:buFont typeface="Arial" panose="020B0604020202020204" pitchFamily="34" charset="0"/>
              <a:buChar char="•"/>
            </a:pPr>
            <a:endParaRPr lang="en-US" sz="1000">
              <a:solidFill>
                <a:schemeClr val="bg1">
                  <a:lumMod val="75000"/>
                </a:schemeClr>
              </a:solidFill>
              <a:latin typeface="+mn-lt"/>
              <a:cs typeface="Segoe UI Semilight"/>
            </a:endParaRPr>
          </a:p>
          <a:p>
            <a:pPr marL="0" indent="0">
              <a:buFont typeface="Arial" panose="020B0604020202020204" pitchFamily="34" charset="0"/>
              <a:buNone/>
            </a:pPr>
            <a:r>
              <a:rPr lang="en-US" sz="1000">
                <a:solidFill>
                  <a:schemeClr val="bg1">
                    <a:lumMod val="75000"/>
                  </a:schemeClr>
                </a:solidFill>
                <a:latin typeface="+mn-lt"/>
                <a:cs typeface="Segoe UI Semilight"/>
              </a:rPr>
              <a:t>With </a:t>
            </a:r>
            <a:r>
              <a:rPr lang="en-US" sz="1000" err="1">
                <a:solidFill>
                  <a:schemeClr val="bg1">
                    <a:lumMod val="75000"/>
                  </a:schemeClr>
                </a:solidFill>
                <a:latin typeface="+mn-lt"/>
                <a:cs typeface="Segoe UI Semilight"/>
              </a:rPr>
              <a:t>Intellicode</a:t>
            </a:r>
            <a:r>
              <a:rPr lang="en-US" sz="1000">
                <a:solidFill>
                  <a:schemeClr val="bg1">
                    <a:lumMod val="75000"/>
                  </a:schemeClr>
                </a:solidFill>
                <a:latin typeface="+mn-lt"/>
                <a:cs typeface="Segoe UI Semilight"/>
              </a:rPr>
              <a:t> team completions, you can train a custom model on your C# codebase &amp; get starred contextual completion suggestions for your own types. </a:t>
            </a:r>
          </a:p>
          <a:p>
            <a:pPr marL="0" indent="0">
              <a:buFont typeface="Arial" panose="020B0604020202020204" pitchFamily="34" charset="0"/>
              <a:buNone/>
            </a:pPr>
            <a:endParaRPr lang="en-US" sz="1000">
              <a:solidFill>
                <a:schemeClr val="bg1">
                  <a:lumMod val="75000"/>
                </a:schemeClr>
              </a:solidFill>
              <a:latin typeface="+mn-lt"/>
              <a:cs typeface="Segoe UI Semilight"/>
            </a:endParaRPr>
          </a:p>
          <a:p>
            <a:pPr marL="0" indent="0">
              <a:buFont typeface="Arial" panose="020B0604020202020204" pitchFamily="34" charset="0"/>
              <a:buNone/>
            </a:pPr>
            <a:r>
              <a:rPr lang="en-US" sz="1000">
                <a:solidFill>
                  <a:schemeClr val="bg1">
                    <a:lumMod val="75000"/>
                  </a:schemeClr>
                </a:solidFill>
                <a:latin typeface="+mn-lt"/>
                <a:cs typeface="Segoe UI Semilight"/>
              </a:rPr>
              <a:t>New Git experience</a:t>
            </a:r>
          </a:p>
          <a:p>
            <a:pPr marL="285750" indent="-285750">
              <a:buFont typeface="Arial" panose="020B0604020202020204" pitchFamily="34" charset="0"/>
              <a:buChar char="•"/>
            </a:pPr>
            <a:r>
              <a:rPr lang="en-US" sz="1000">
                <a:solidFill>
                  <a:schemeClr val="bg1">
                    <a:lumMod val="75000"/>
                  </a:schemeClr>
                </a:solidFill>
                <a:latin typeface="+mn-lt"/>
                <a:cs typeface="Segoe UI Semilight"/>
              </a:rPr>
              <a:t>Quickly access your Git shortcuts with a new Git menu</a:t>
            </a:r>
          </a:p>
          <a:p>
            <a:pPr marL="285750" indent="-285750">
              <a:buFont typeface="Arial" panose="020B0604020202020204" pitchFamily="34" charset="0"/>
              <a:buChar char="•"/>
            </a:pPr>
            <a:r>
              <a:rPr lang="en-US" sz="1000">
                <a:solidFill>
                  <a:schemeClr val="bg1">
                    <a:lumMod val="75000"/>
                  </a:schemeClr>
                </a:solidFill>
                <a:latin typeface="+mn-lt"/>
                <a:cs typeface="Segoe UI Semilight"/>
              </a:rPr>
              <a:t>Easily execute your daily Git operations using the Git Changes window</a:t>
            </a:r>
          </a:p>
          <a:p>
            <a:pPr marL="285750" indent="-285750">
              <a:buFont typeface="Arial" panose="020B0604020202020204" pitchFamily="34" charset="0"/>
              <a:buChar char="•"/>
            </a:pPr>
            <a:r>
              <a:rPr lang="en-US" sz="1000">
                <a:solidFill>
                  <a:schemeClr val="bg1">
                    <a:lumMod val="75000"/>
                  </a:schemeClr>
                </a:solidFill>
                <a:latin typeface="+mn-lt"/>
                <a:cs typeface="Segoe UI Semilight"/>
              </a:rPr>
              <a:t>Fluidly browse and manage your Git repository and stop worrying about merge conflicts</a:t>
            </a:r>
          </a:p>
          <a:p>
            <a:pPr marL="0" indent="0">
              <a:buFont typeface="Arial" panose="020B0604020202020204" pitchFamily="34" charset="0"/>
              <a:buNone/>
            </a:pPr>
            <a:endParaRPr lang="en-US" sz="1000">
              <a:solidFill>
                <a:schemeClr val="bg1">
                  <a:lumMod val="75000"/>
                </a:schemeClr>
              </a:solidFill>
              <a:latin typeface="+mn-lt"/>
              <a:cs typeface="Segoe UI Semilight"/>
            </a:endParaRPr>
          </a:p>
          <a:p>
            <a:pPr marL="0" indent="0">
              <a:buFont typeface="Arial" panose="020B0604020202020204" pitchFamily="34" charset="0"/>
              <a:buNone/>
            </a:pPr>
            <a:r>
              <a:rPr lang="en-US" sz="1000">
                <a:solidFill>
                  <a:schemeClr val="bg1">
                    <a:lumMod val="75000"/>
                  </a:schemeClr>
                </a:solidFill>
                <a:latin typeface="+mn-lt"/>
                <a:cs typeface="Segoe UI Semilight"/>
              </a:rPr>
              <a:t>Linux Debugging</a:t>
            </a:r>
          </a:p>
          <a:p>
            <a:pPr marL="285750" indent="-285750">
              <a:buFont typeface="Arial" panose="020B0604020202020204" pitchFamily="34" charset="0"/>
              <a:buChar char="•"/>
            </a:pPr>
            <a:r>
              <a:rPr lang="en-US" sz="1000">
                <a:solidFill>
                  <a:schemeClr val="bg1">
                    <a:lumMod val="75000"/>
                  </a:schemeClr>
                </a:solidFill>
                <a:latin typeface="+mn-lt"/>
                <a:cs typeface="Segoe UI Semilight"/>
              </a:rPr>
              <a:t>Debug managed Linux core dump directly in Visual Studio</a:t>
            </a:r>
          </a:p>
          <a:p>
            <a:pPr marL="285750" indent="-285750">
              <a:buFont typeface="Arial" panose="020B0604020202020204" pitchFamily="34" charset="0"/>
              <a:buChar char="•"/>
            </a:pPr>
            <a:r>
              <a:rPr lang="en-US" sz="1000">
                <a:solidFill>
                  <a:schemeClr val="bg1">
                    <a:lumMod val="75000"/>
                  </a:schemeClr>
                </a:solidFill>
                <a:latin typeface="+mn-lt"/>
                <a:cs typeface="Segoe UI Semilight"/>
              </a:rPr>
              <a:t>.NET Core Debugging with WSL 2 using the Linux distro of your choice (Preview)</a:t>
            </a:r>
            <a:endParaRPr lang="en-US" sz="1000" baseline="30000">
              <a:solidFill>
                <a:srgbClr val="FFC000"/>
              </a:solidFill>
              <a:latin typeface="+mn-lt"/>
              <a:cs typeface="Segoe UI Semilight"/>
            </a:endParaRPr>
          </a:p>
          <a:p>
            <a:endParaRPr lang="en-US" sz="1000">
              <a:latin typeface="+mn-lt"/>
            </a:endParaRPr>
          </a:p>
          <a:p>
            <a:r>
              <a:rPr lang="en-US" sz="1000">
                <a:latin typeface="+mn-lt"/>
              </a:rPr>
              <a:t>XAML experience</a:t>
            </a:r>
          </a:p>
          <a:p>
            <a:pPr marL="285750" indent="-285750">
              <a:buFont typeface="Arial" panose="020B0604020202020204" pitchFamily="34" charset="0"/>
              <a:buChar char="•"/>
            </a:pPr>
            <a:r>
              <a:rPr lang="en-US" sz="1000">
                <a:solidFill>
                  <a:schemeClr val="bg1">
                    <a:lumMod val="75000"/>
                  </a:schemeClr>
                </a:solidFill>
                <a:latin typeface="+mn-lt"/>
                <a:cs typeface="Segoe UI Semilight"/>
              </a:rPr>
              <a:t>XAML Binding Failures diagnostic improvements</a:t>
            </a:r>
          </a:p>
          <a:p>
            <a:pPr marL="285750" indent="-285750">
              <a:buFont typeface="Arial" panose="020B0604020202020204" pitchFamily="34" charset="0"/>
              <a:buChar char="•"/>
            </a:pPr>
            <a:r>
              <a:rPr lang="en-US" sz="1000">
                <a:solidFill>
                  <a:schemeClr val="bg1">
                    <a:lumMod val="75000"/>
                  </a:schemeClr>
                </a:solidFill>
                <a:latin typeface="+mn-lt"/>
                <a:cs typeface="Segoe UI Semilight"/>
              </a:rPr>
              <a:t>XAML Hot Reload supports UWP</a:t>
            </a:r>
          </a:p>
          <a:p>
            <a:endParaRPr lang="en-US" sz="1000">
              <a:latin typeface="+mn-lt"/>
            </a:endParaRPr>
          </a:p>
          <a:p>
            <a:r>
              <a:rPr lang="en-US" sz="1000">
                <a:latin typeface="+mn-lt"/>
              </a:rPr>
              <a:t>GitHub Actions (Preview)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a:solidFill>
                  <a:schemeClr val="bg1">
                    <a:lumMod val="75000"/>
                  </a:schemeClr>
                </a:solidFill>
                <a:latin typeface="+mn-lt"/>
                <a:cs typeface="Segoe UI Semilight"/>
              </a:rPr>
              <a:t>-  Generate a GitHub Actions workflow from within Visual Studio for your ASP.NET Core apps</a:t>
            </a:r>
            <a:endParaRPr lang="en-US" sz="1000">
              <a:latin typeface="+mn-l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86598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5E74FF-B95A-3049-B6BA-741949CDE00C}" type="slidenum">
              <a:rPr lang="en-US" smtClean="0"/>
              <a:t>21</a:t>
            </a:fld>
            <a:endParaRPr lang="en-US"/>
          </a:p>
        </p:txBody>
      </p:sp>
    </p:spTree>
    <p:extLst>
      <p:ext uri="{BB962C8B-B14F-4D97-AF65-F5344CB8AC3E}">
        <p14:creationId xmlns:p14="http://schemas.microsoft.com/office/powerpoint/2010/main" val="1233641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5E74FF-B95A-3049-B6BA-741949CDE00C}" type="slidenum">
              <a:rPr lang="en-US" smtClean="0"/>
              <a:t>22</a:t>
            </a:fld>
            <a:endParaRPr lang="en-US"/>
          </a:p>
        </p:txBody>
      </p:sp>
    </p:spTree>
    <p:extLst>
      <p:ext uri="{BB962C8B-B14F-4D97-AF65-F5344CB8AC3E}">
        <p14:creationId xmlns:p14="http://schemas.microsoft.com/office/powerpoint/2010/main" val="30561700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effectLst/>
                <a:latin typeface="Calibri" panose="020F0502020204030204" pitchFamily="34" charset="0"/>
                <a:ea typeface="Calibri" panose="020F0502020204030204" pitchFamily="34" charset="0"/>
                <a:cs typeface="Times New Roman" panose="02020603050405020304" pitchFamily="18" charset="0"/>
              </a:rPr>
              <a:t>.NET 5 includes support for building full stack .NET web apps with Blazor Server &amp; Blazor </a:t>
            </a:r>
            <a:r>
              <a:rPr lang="en-US" sz="1000" err="1">
                <a:effectLst/>
                <a:latin typeface="Calibri" panose="020F0502020204030204" pitchFamily="34" charset="0"/>
                <a:ea typeface="Calibri" panose="020F0502020204030204" pitchFamily="34" charset="0"/>
                <a:cs typeface="Times New Roman" panose="02020603050405020304" pitchFamily="18" charset="0"/>
              </a:rPr>
              <a:t>WebAssembly</a:t>
            </a:r>
            <a:r>
              <a:rPr lang="en-US" sz="1000">
                <a:effectLst/>
                <a:latin typeface="Calibri" panose="020F0502020204030204" pitchFamily="34" charset="0"/>
                <a:ea typeface="Calibri" panose="020F0502020204030204" pitchFamily="34" charset="0"/>
                <a:cs typeface="Times New Roman" panose="02020603050405020304" pitchFamily="18" charset="0"/>
              </a:rPr>
              <a:t>. Blazor </a:t>
            </a:r>
            <a:r>
              <a:rPr lang="en-US" sz="1000" err="1">
                <a:effectLst/>
                <a:latin typeface="Calibri" panose="020F0502020204030204" pitchFamily="34" charset="0"/>
                <a:ea typeface="Calibri" panose="020F0502020204030204" pitchFamily="34" charset="0"/>
                <a:cs typeface="Times New Roman" panose="02020603050405020304" pitchFamily="18" charset="0"/>
              </a:rPr>
              <a:t>WebAssembly</a:t>
            </a:r>
            <a:r>
              <a:rPr lang="en-US" sz="1000">
                <a:effectLst/>
                <a:latin typeface="Calibri" panose="020F0502020204030204" pitchFamily="34" charset="0"/>
                <a:ea typeface="Calibri" panose="020F0502020204030204" pitchFamily="34" charset="0"/>
                <a:cs typeface="Times New Roman" panose="02020603050405020304" pitchFamily="18" charset="0"/>
              </a:rPr>
              <a:t> apps now use the core framework libraries from .NET 5 giving access to the entire .NET 5 API surface area. Runtime performance in Blazor </a:t>
            </a:r>
            <a:r>
              <a:rPr lang="en-US" sz="1000" err="1">
                <a:effectLst/>
                <a:latin typeface="Calibri" panose="020F0502020204030204" pitchFamily="34" charset="0"/>
                <a:ea typeface="Calibri" panose="020F0502020204030204" pitchFamily="34" charset="0"/>
                <a:cs typeface="Times New Roman" panose="02020603050405020304" pitchFamily="18" charset="0"/>
              </a:rPr>
              <a:t>WebAssembly</a:t>
            </a:r>
            <a:r>
              <a:rPr lang="en-US" sz="1000">
                <a:effectLst/>
                <a:latin typeface="Calibri" panose="020F0502020204030204" pitchFamily="34" charset="0"/>
                <a:ea typeface="Calibri" panose="020F0502020204030204" pitchFamily="34" charset="0"/>
                <a:cs typeface="Times New Roman" panose="02020603050405020304" pitchFamily="18" charset="0"/>
              </a:rPr>
              <a:t> is two to three times faster than in the previous release. Blazor </a:t>
            </a:r>
            <a:r>
              <a:rPr lang="en-US" sz="1000" err="1">
                <a:effectLst/>
                <a:latin typeface="Calibri" panose="020F0502020204030204" pitchFamily="34" charset="0"/>
                <a:ea typeface="Calibri" panose="020F0502020204030204" pitchFamily="34" charset="0"/>
                <a:cs typeface="Times New Roman" panose="02020603050405020304" pitchFamily="18" charset="0"/>
              </a:rPr>
              <a:t>WebAssembly</a:t>
            </a:r>
            <a:r>
              <a:rPr lang="en-US" sz="1000">
                <a:effectLst/>
                <a:latin typeface="Calibri" panose="020F0502020204030204" pitchFamily="34" charset="0"/>
                <a:ea typeface="Calibri" panose="020F0502020204030204" pitchFamily="34" charset="0"/>
                <a:cs typeface="Times New Roman" panose="02020603050405020304" pitchFamily="18" charset="0"/>
              </a:rPr>
              <a:t> also now supports server-side prerendering and lazy loading of app dependencies. Other new Blazor features includes support for component virtualization, CSS isolation, JavaScript isolation, capturing JavaScript object refs, new components for radio button groups and file inputs, setting the UI focus, and many other improvements for building client-side web apps with C# instead of JavaScript.</a:t>
            </a:r>
            <a:endParaRPr lang="en-US" sz="10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33468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The Postage is a Startup Company created around an application that could help people with end-of life planning. The founder and CEO had lost 3 family members in a very short time period and she wanted to create an affordable solution for people so they could spend time grieving, not chasing down the massive amounts of paperwork. They used .NET and Visual Studio to build a solution using ASP.NET, Blazor, Xamarin and Azure to rapidly create a secure solution. They were able to save time and personnel cost using .NET end-to-end because they could develop all the pieces using C# as well as reducing the amount of code they would have had to write. </a:t>
            </a:r>
          </a:p>
          <a:p>
            <a:endParaRPr lang="en-US" sz="1000" dirty="0"/>
          </a:p>
          <a:p>
            <a:r>
              <a:rPr lang="en-US" sz="1000" dirty="0"/>
              <a:t>Roll video</a:t>
            </a:r>
          </a:p>
        </p:txBody>
      </p:sp>
      <p:sp>
        <p:nvSpPr>
          <p:cNvPr id="4" name="Slide Number Placeholder 3"/>
          <p:cNvSpPr>
            <a:spLocks noGrp="1"/>
          </p:cNvSpPr>
          <p:nvPr>
            <p:ph type="sldNum" sz="quarter" idx="5"/>
          </p:nvPr>
        </p:nvSpPr>
        <p:spPr/>
        <p:txBody>
          <a:bodyPr/>
          <a:lstStyle/>
          <a:p>
            <a:fld id="{045E74FF-B95A-3049-B6BA-741949CDE00C}" type="slidenum">
              <a:rPr lang="en-US" smtClean="0"/>
              <a:t>24</a:t>
            </a:fld>
            <a:endParaRPr lang="en-US"/>
          </a:p>
        </p:txBody>
      </p:sp>
    </p:spTree>
    <p:extLst>
      <p:ext uri="{BB962C8B-B14F-4D97-AF65-F5344CB8AC3E}">
        <p14:creationId xmlns:p14="http://schemas.microsoft.com/office/powerpoint/2010/main" val="22279448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5E74FF-B95A-3049-B6BA-741949CDE00C}" type="slidenum">
              <a:rPr lang="en-US" smtClean="0"/>
              <a:t>25</a:t>
            </a:fld>
            <a:endParaRPr lang="en-US"/>
          </a:p>
        </p:txBody>
      </p:sp>
    </p:spTree>
    <p:extLst>
      <p:ext uri="{BB962C8B-B14F-4D97-AF65-F5344CB8AC3E}">
        <p14:creationId xmlns:p14="http://schemas.microsoft.com/office/powerpoint/2010/main" val="12504110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5E74FF-B95A-3049-B6BA-741949CDE00C}" type="slidenum">
              <a:rPr lang="en-US" smtClean="0"/>
              <a:t>26</a:t>
            </a:fld>
            <a:endParaRPr lang="en-US"/>
          </a:p>
        </p:txBody>
      </p:sp>
    </p:spTree>
    <p:extLst>
      <p:ext uri="{BB962C8B-B14F-4D97-AF65-F5344CB8AC3E}">
        <p14:creationId xmlns:p14="http://schemas.microsoft.com/office/powerpoint/2010/main" val="809883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5E74FF-B95A-3049-B6BA-741949CDE00C}" type="slidenum">
              <a:rPr lang="en-US" smtClean="0"/>
              <a:t>27</a:t>
            </a:fld>
            <a:endParaRPr lang="en-US"/>
          </a:p>
        </p:txBody>
      </p:sp>
    </p:spTree>
    <p:extLst>
      <p:ext uri="{BB962C8B-B14F-4D97-AF65-F5344CB8AC3E}">
        <p14:creationId xmlns:p14="http://schemas.microsoft.com/office/powerpoint/2010/main" val="11175349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effectLst/>
                <a:latin typeface="+mn-lt"/>
              </a:rPr>
              <a:t>The ASP.NET and Azure App Service teams have worked tirelessly together throughout the .NET 5 timeline to make sure ASP.NET developers have access to the latest bits of the .NET 5 runtime </a:t>
            </a:r>
            <a:r>
              <a:rPr lang="en-US" sz="1000" b="1">
                <a:effectLst/>
                <a:latin typeface="+mn-lt"/>
              </a:rPr>
              <a:t>on day zero</a:t>
            </a:r>
            <a:r>
              <a:rPr lang="en-US" sz="1000">
                <a:effectLst/>
                <a:latin typeface="+mn-lt"/>
              </a:rPr>
              <a:t>. This means that, as soon as you can download .NET 5 and get started building apps with it, you can deploy those .NET 5 apps to App Service using Visual Studio and Visual Studio Code, and you'll have full support for deploying .NET 5 apps to App Service using GitHub Actions. </a:t>
            </a:r>
          </a:p>
          <a:p>
            <a:endParaRPr lang="en-US" sz="1000">
              <a:effectLst/>
              <a:latin typeface="+mn-lt"/>
            </a:endParaRPr>
          </a:p>
          <a:p>
            <a:r>
              <a:rPr lang="en-US" sz="1000">
                <a:effectLst/>
                <a:latin typeface="+mn-lt"/>
              </a:rPr>
              <a:t>This day-zero availability of .NET 5 on App Service will be made possible by their new </a:t>
            </a:r>
            <a:r>
              <a:rPr lang="en-US" sz="1000" u="none" strike="noStrike">
                <a:effectLst/>
                <a:latin typeface="+mn-lt"/>
                <a:hlinkClick r:id="rId3"/>
              </a:rPr>
              <a:t>Early Access Runtime</a:t>
            </a:r>
            <a:r>
              <a:rPr lang="en-US" sz="1000">
                <a:effectLst/>
                <a:latin typeface="+mn-lt"/>
              </a:rPr>
              <a:t> feature, which will enable not only .NET 5 apps, but </a:t>
            </a:r>
            <a:r>
              <a:rPr lang="en-US" sz="1000" b="1">
                <a:effectLst/>
                <a:latin typeface="+mn-lt"/>
              </a:rPr>
              <a:t>every subsequent release of .NET from now on.</a:t>
            </a:r>
            <a:r>
              <a:rPr lang="en-US" sz="1000">
                <a:effectLst/>
                <a:latin typeface="+mn-lt"/>
              </a:rPr>
              <a:t> This means no more waiting for the platform to support the runtime - it'll "just be there" as soon as the runtime is available. </a:t>
            </a:r>
            <a:endParaRPr lang="en-US" sz="1000">
              <a:latin typeface="+mn-lt"/>
            </a:endParaRPr>
          </a:p>
        </p:txBody>
      </p:sp>
      <p:sp>
        <p:nvSpPr>
          <p:cNvPr id="4" name="Slide Number Placeholder 3"/>
          <p:cNvSpPr>
            <a:spLocks noGrp="1"/>
          </p:cNvSpPr>
          <p:nvPr>
            <p:ph type="sldNum" sz="quarter" idx="5"/>
          </p:nvPr>
        </p:nvSpPr>
        <p:spPr/>
        <p:txBody>
          <a:bodyPr/>
          <a:lstStyle/>
          <a:p>
            <a:fld id="{045E74FF-B95A-3049-B6BA-741949CDE00C}" type="slidenum">
              <a:rPr lang="en-US" smtClean="0"/>
              <a:t>28</a:t>
            </a:fld>
            <a:endParaRPr lang="en-US"/>
          </a:p>
        </p:txBody>
      </p:sp>
    </p:spTree>
    <p:extLst>
      <p:ext uri="{BB962C8B-B14F-4D97-AF65-F5344CB8AC3E}">
        <p14:creationId xmlns:p14="http://schemas.microsoft.com/office/powerpoint/2010/main" val="12786715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5E74FF-B95A-3049-B6BA-741949CDE00C}" type="slidenum">
              <a:rPr lang="en-US" smtClean="0"/>
              <a:t>29</a:t>
            </a:fld>
            <a:endParaRPr lang="en-US"/>
          </a:p>
        </p:txBody>
      </p:sp>
    </p:spTree>
    <p:extLst>
      <p:ext uri="{BB962C8B-B14F-4D97-AF65-F5344CB8AC3E}">
        <p14:creationId xmlns:p14="http://schemas.microsoft.com/office/powerpoint/2010/main" val="2296585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latin typeface="+mn-lt"/>
              </a:rPr>
              <a:t>I’m pleased to announce the general availability of .NET 5. </a:t>
            </a:r>
          </a:p>
          <a:p>
            <a:endParaRPr lang="en-US" sz="100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a:effectLst/>
                <a:latin typeface="+mn-lt"/>
                <a:ea typeface="Calibri" panose="020F0502020204030204" pitchFamily="34" charset="0"/>
                <a:cs typeface="Times New Roman" panose="02020603050405020304" pitchFamily="18" charset="0"/>
              </a:rPr>
              <a:t>.NET 5 is the next version of .NET Core where we continue the journey of unifying the .NET platform. Our vision for one .NET is a unified set of libraries, tools/SDK and runtime. .NET 5 begins this with taking everything available in .NET Core and adding several cloud &amp; web investments, such as smaller, faster single file apps that use less memory which are appropriate for microservices and containerized applications across operating systems. ASP.NET Blazor </a:t>
            </a:r>
            <a:r>
              <a:rPr lang="en-US" sz="1000" err="1">
                <a:effectLst/>
                <a:latin typeface="+mn-lt"/>
                <a:ea typeface="Calibri" panose="020F0502020204030204" pitchFamily="34" charset="0"/>
                <a:cs typeface="Times New Roman" panose="02020603050405020304" pitchFamily="18" charset="0"/>
              </a:rPr>
              <a:t>WebAssembly</a:t>
            </a:r>
            <a:r>
              <a:rPr lang="en-US" sz="1000">
                <a:effectLst/>
                <a:latin typeface="+mn-lt"/>
                <a:ea typeface="Calibri" panose="020F0502020204030204" pitchFamily="34" charset="0"/>
                <a:cs typeface="Times New Roman" panose="02020603050405020304" pitchFamily="18" charset="0"/>
              </a:rPr>
              <a:t> which allows you to write web UI in C# that runs completely in the browser, now uses the Core BCL (instead of Mono) further unifying the platform so developers can write code against the same base class libraries across all workloads. .NET 5 also embraces full Swagger support and makes it much easier to create testable, compatible, web APIs via </a:t>
            </a:r>
            <a:r>
              <a:rPr lang="en-US" sz="1000" err="1">
                <a:effectLst/>
                <a:latin typeface="+mn-lt"/>
                <a:ea typeface="Calibri" panose="020F0502020204030204" pitchFamily="34" charset="0"/>
                <a:cs typeface="Times New Roman" panose="02020603050405020304" pitchFamily="18" charset="0"/>
              </a:rPr>
              <a:t>OpenAPI</a:t>
            </a:r>
            <a:r>
              <a:rPr lang="en-US" sz="1000">
                <a:effectLst/>
                <a:latin typeface="+mn-lt"/>
                <a:ea typeface="Calibri" panose="020F0502020204030204" pitchFamily="34" charset="0"/>
                <a:cs typeface="Times New Roman" panose="02020603050405020304" pitchFamily="18" charset="0"/>
              </a:rPr>
              <a:t>. .NET 5 includes full design-time support for Windows Desktop development (WinForms and WPF) in Visual Studio, with first and third-party control support, </a:t>
            </a:r>
            <a:r>
              <a:rPr lang="en-US" sz="1000" err="1">
                <a:effectLst/>
                <a:latin typeface="+mn-lt"/>
                <a:ea typeface="Calibri" panose="020F0502020204030204" pitchFamily="34" charset="0"/>
                <a:cs typeface="Times New Roman" panose="02020603050405020304" pitchFamily="18" charset="0"/>
              </a:rPr>
              <a:t>Clickonce</a:t>
            </a:r>
            <a:r>
              <a:rPr lang="en-US" sz="1000">
                <a:effectLst/>
                <a:latin typeface="+mn-lt"/>
                <a:ea typeface="Calibri" panose="020F0502020204030204" pitchFamily="34" charset="0"/>
                <a:cs typeface="Times New Roman" panose="02020603050405020304" pitchFamily="18" charset="0"/>
              </a:rPr>
              <a:t> support, and side-by-side, single file deployment. There are also many runtime performance improvements, support for Windows ARM64, and new releases of languages C# 9.0 and F# 5.0.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a:effectLst/>
                <a:latin typeface="+mn-lt"/>
                <a:ea typeface="Calibri" panose="020F0502020204030204" pitchFamily="34" charset="0"/>
                <a:cs typeface="Times New Roman" panose="02020603050405020304" pitchFamily="18" charset="0"/>
              </a:rPr>
              <a:t>And a HUGE thank you to all the contributors that have made an incredible improvements to the .NET 5 release. Hundreds of thousands of contributions, in fact. </a:t>
            </a:r>
            <a:r>
              <a:rPr lang="en-US" sz="1000" i="1">
                <a:effectLst/>
                <a:latin typeface="+mn-lt"/>
                <a:ea typeface="Calibri" panose="020F0502020204030204" pitchFamily="34" charset="0"/>
                <a:cs typeface="Times New Roman" panose="02020603050405020304" pitchFamily="18" charset="0"/>
              </a:rPr>
              <a:t>Open web browser to: https://dotnetthanks.azurewebsites.net/</a:t>
            </a:r>
            <a:endParaRPr lang="en-US" sz="1000">
              <a:effectLst/>
              <a:latin typeface="+mn-lt"/>
              <a:ea typeface="Calibri" panose="020F0502020204030204" pitchFamily="34" charset="0"/>
              <a:cs typeface="Times New Roman" panose="02020603050405020304" pitchFamily="18" charset="0"/>
            </a:endParaRPr>
          </a:p>
          <a:p>
            <a:endParaRPr lang="en-US" sz="1000">
              <a:latin typeface="+mn-lt"/>
            </a:endParaRPr>
          </a:p>
          <a:p>
            <a:r>
              <a:rPr lang="en-US" sz="1000">
                <a:latin typeface="+mn-lt"/>
              </a:rPr>
              <a:t>Go get it and start building!</a:t>
            </a:r>
          </a:p>
          <a:p>
            <a:endParaRPr lang="en-US" sz="1000">
              <a:latin typeface="+mn-lt"/>
            </a:endParaRPr>
          </a:p>
          <a:p>
            <a:r>
              <a:rPr lang="en-US" sz="1000">
                <a:latin typeface="+mn-lt"/>
              </a:rPr>
              <a:t>&lt;CLICK&gt;</a:t>
            </a:r>
          </a:p>
        </p:txBody>
      </p:sp>
      <p:sp>
        <p:nvSpPr>
          <p:cNvPr id="4" name="Slide Number Placeholder 3"/>
          <p:cNvSpPr>
            <a:spLocks noGrp="1"/>
          </p:cNvSpPr>
          <p:nvPr>
            <p:ph type="sldNum" sz="quarter" idx="5"/>
          </p:nvPr>
        </p:nvSpPr>
        <p:spPr/>
        <p:txBody>
          <a:bodyPr/>
          <a:lstStyle/>
          <a:p>
            <a:fld id="{045E74FF-B95A-3049-B6BA-741949CDE00C}" type="slidenum">
              <a:rPr lang="en-US" smtClean="0"/>
              <a:t>3</a:t>
            </a:fld>
            <a:endParaRPr lang="en-US"/>
          </a:p>
        </p:txBody>
      </p:sp>
    </p:spTree>
    <p:extLst>
      <p:ext uri="{BB962C8B-B14F-4D97-AF65-F5344CB8AC3E}">
        <p14:creationId xmlns:p14="http://schemas.microsoft.com/office/powerpoint/2010/main" val="7676111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t>Project Tye is all about making it easier and faster to build, debug, and deploy microservices. </a:t>
            </a:r>
          </a:p>
          <a:p>
            <a:endParaRPr lang="en-US" sz="1000"/>
          </a:p>
          <a:p>
            <a:r>
              <a:rPr lang="en-US" sz="1000"/>
              <a:t>Service discovery via configuration conventions</a:t>
            </a:r>
          </a:p>
          <a:p>
            <a:pPr lvl="1"/>
            <a:r>
              <a:rPr lang="en-US" sz="1000"/>
              <a:t>Runs multiple projects at the same time </a:t>
            </a:r>
          </a:p>
          <a:p>
            <a:pPr lvl="1"/>
            <a:r>
              <a:rPr lang="en-US" sz="1000"/>
              <a:t>Automatically handles connections to each other (ports/URLs)</a:t>
            </a:r>
          </a:p>
          <a:p>
            <a:r>
              <a:rPr lang="en-US" sz="1000"/>
              <a:t>Add dependencies (Redis, etc.) without writing docker files</a:t>
            </a:r>
          </a:p>
          <a:p>
            <a:r>
              <a:rPr lang="en-US" sz="1000"/>
              <a:t>Run &amp; debug locally using containers and Kubernetes</a:t>
            </a:r>
          </a:p>
          <a:p>
            <a:r>
              <a:rPr lang="en-US" sz="1000"/>
              <a:t>Local dashboard for logs, metrics, etc.</a:t>
            </a:r>
          </a:p>
          <a:p>
            <a:r>
              <a:rPr lang="en-US" sz="1000"/>
              <a:t>Can </a:t>
            </a:r>
            <a:r>
              <a:rPr lang="en-US" sz="1000" err="1"/>
              <a:t>dockerize</a:t>
            </a:r>
            <a:r>
              <a:rPr lang="en-US" sz="1000"/>
              <a:t> and deploy your services to AKS</a:t>
            </a:r>
          </a:p>
          <a:p>
            <a:endParaRPr lang="en-US"/>
          </a:p>
        </p:txBody>
      </p:sp>
      <p:sp>
        <p:nvSpPr>
          <p:cNvPr id="4" name="Slide Number Placeholder 3"/>
          <p:cNvSpPr>
            <a:spLocks noGrp="1"/>
          </p:cNvSpPr>
          <p:nvPr>
            <p:ph type="sldNum" sz="quarter" idx="5"/>
          </p:nvPr>
        </p:nvSpPr>
        <p:spPr/>
        <p:txBody>
          <a:bodyPr/>
          <a:lstStyle/>
          <a:p>
            <a:fld id="{B9796AAB-695F-45F6-8B9A-7BC7B5BF0A37}" type="slidenum">
              <a:rPr lang="en-US" smtClean="0"/>
              <a:t>30</a:t>
            </a:fld>
            <a:endParaRPr lang="en-US"/>
          </a:p>
        </p:txBody>
      </p:sp>
    </p:spTree>
    <p:extLst>
      <p:ext uri="{BB962C8B-B14F-4D97-AF65-F5344CB8AC3E}">
        <p14:creationId xmlns:p14="http://schemas.microsoft.com/office/powerpoint/2010/main" val="14470734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5E74FF-B95A-3049-B6BA-741949CDE00C}" type="slidenum">
              <a:rPr lang="en-US" smtClean="0"/>
              <a:t>31</a:t>
            </a:fld>
            <a:endParaRPr lang="en-US"/>
          </a:p>
        </p:txBody>
      </p:sp>
    </p:spTree>
    <p:extLst>
      <p:ext uri="{BB962C8B-B14F-4D97-AF65-F5344CB8AC3E}">
        <p14:creationId xmlns:p14="http://schemas.microsoft.com/office/powerpoint/2010/main" val="5803551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5E74FF-B95A-3049-B6BA-741949CDE00C}" type="slidenum">
              <a:rPr lang="en-US" smtClean="0"/>
              <a:t>32</a:t>
            </a:fld>
            <a:endParaRPr lang="en-US"/>
          </a:p>
        </p:txBody>
      </p:sp>
    </p:spTree>
    <p:extLst>
      <p:ext uri="{BB962C8B-B14F-4D97-AF65-F5344CB8AC3E}">
        <p14:creationId xmlns:p14="http://schemas.microsoft.com/office/powerpoint/2010/main" val="32978902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i="1" u="none">
                <a:latin typeface="+mn-lt"/>
              </a:rPr>
              <a:t>Animated slide</a:t>
            </a:r>
          </a:p>
          <a:p>
            <a:endParaRPr lang="en-US" sz="1000" i="1" u="none">
              <a:latin typeface="+mn-lt"/>
            </a:endParaRPr>
          </a:p>
          <a:p>
            <a:pPr marL="0" marR="0"/>
            <a:r>
              <a:rPr lang="en-US" sz="1000" b="1" u="none">
                <a:solidFill>
                  <a:srgbClr val="000000"/>
                </a:solidFill>
                <a:effectLst/>
                <a:latin typeface="+mn-lt"/>
                <a:ea typeface="Calibri" panose="020F0502020204030204" pitchFamily="34" charset="0"/>
              </a:rPr>
              <a:t>Our vision for one .NET is to simplify the platform and choices for .NET developers and provide a single stack that supports the best of breed solutions for all modern workloads.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u="none">
              <a:effectLst/>
              <a:latin typeface="+mn-lt"/>
              <a:ea typeface="Calibri" panose="020F0502020204030204" pitchFamily="34" charset="0"/>
              <a:cs typeface="Times New Roman" panose="02020603050405020304" pitchFamily="18" charset="0"/>
            </a:endParaRPr>
          </a:p>
          <a:p>
            <a:pPr algn="l"/>
            <a:r>
              <a:rPr lang="en-US" sz="1000" b="0" i="0" u="none">
                <a:solidFill>
                  <a:srgbClr val="24292E"/>
                </a:solidFill>
                <a:effectLst/>
                <a:latin typeface="+mn-lt"/>
              </a:rPr>
              <a:t>Last year, we shared a </a:t>
            </a:r>
            <a:r>
              <a:rPr lang="en-US" sz="1000" b="0" i="0" u="none" strike="noStrike">
                <a:solidFill>
                  <a:srgbClr val="24292E"/>
                </a:solidFill>
                <a:effectLst/>
                <a:latin typeface="+mn-lt"/>
                <a:hlinkClick r:id="rId3"/>
              </a:rPr>
              <a:t>broad vision of a singular .NET stack and ecosystem</a:t>
            </a:r>
            <a:r>
              <a:rPr lang="en-US" sz="1000" b="0" i="0" u="none">
                <a:solidFill>
                  <a:srgbClr val="24292E"/>
                </a:solidFill>
                <a:effectLst/>
                <a:latin typeface="+mn-lt"/>
              </a:rPr>
              <a:t>. We're happy to report that we now have the foundation in place to deliver on that vision, in .NET 6.0. And we’ll continue to unify the platform in the next wave of releases. We are working towards a single SDK, one set of base class libraries and a unified toolchain. You saw today that down payment today with Blazor in .NET 5 now uses the .NET core libraries instead of the mono libraries. We will deliver cross-platform native UI with .NET MAUI, cross-platform web UI, and many more cloud native enhancements. We will always continue to improve speed, size and fundamentals of the platform. And .NET will always run best on Azure. </a:t>
            </a:r>
            <a:endParaRPr lang="en-US" sz="1000" b="0" i="0" u="none">
              <a:solidFill>
                <a:srgbClr val="24292E"/>
              </a:solidFill>
              <a:effectLst/>
              <a:latin typeface="+mn-lt"/>
              <a:ea typeface="Calibri" panose="020F0502020204030204" pitchFamily="34" charset="0"/>
              <a:cs typeface="Times New Roman" panose="02020603050405020304" pitchFamily="18" charset="0"/>
            </a:endParaRPr>
          </a:p>
          <a:p>
            <a:pPr algn="l"/>
            <a:endParaRPr lang="en-US" sz="1000" b="0" i="0" u="none">
              <a:solidFill>
                <a:srgbClr val="24292E"/>
              </a:solidFill>
              <a:effectLst/>
              <a:latin typeface="+mn-lt"/>
              <a:ea typeface="Calibri" panose="020F0502020204030204" pitchFamily="34" charset="0"/>
              <a:cs typeface="Times New Roman" panose="02020603050405020304" pitchFamily="18" charset="0"/>
            </a:endParaRPr>
          </a:p>
          <a:p>
            <a:pPr algn="l"/>
            <a:r>
              <a:rPr lang="en-US" sz="1000" b="0" u="none">
                <a:effectLst/>
                <a:latin typeface="+mn-lt"/>
                <a:ea typeface="Calibri" panose="020F0502020204030204" pitchFamily="34" charset="0"/>
                <a:cs typeface="Times New Roman" panose="02020603050405020304" pitchFamily="18" charset="0"/>
              </a:rPr>
              <a:t>You will continue to see a wave of innovation happening with multiple previews along the way on the journey to one .NET.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u="none">
              <a:effectLst/>
              <a:latin typeface="+mn-lt"/>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84977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t>We’re super excited to release .NET 5.0 to you today. Going forward we will release a major version every November. Long Term Support releases will land </a:t>
            </a:r>
            <a:r>
              <a:rPr lang="en-US" sz="1000" err="1"/>
              <a:t>evrey</a:t>
            </a:r>
            <a:r>
              <a:rPr lang="en-US" sz="1000"/>
              <a:t> other year on even number releases. Predictable releases helps everyone, not only the businesses that use .NET but also the open source projects that are built upon .NET. </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A5AC7CE-2342-439D-99E9-F1094D4D7F8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84889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t>In recap, we hope we inspired you to go get .NET 5 right now and start building your next project on .NET 5. </a:t>
            </a:r>
          </a:p>
        </p:txBody>
      </p:sp>
      <p:sp>
        <p:nvSpPr>
          <p:cNvPr id="4" name="Slide Number Placeholder 3"/>
          <p:cNvSpPr>
            <a:spLocks noGrp="1"/>
          </p:cNvSpPr>
          <p:nvPr>
            <p:ph type="sldNum" sz="quarter" idx="5"/>
          </p:nvPr>
        </p:nvSpPr>
        <p:spPr/>
        <p:txBody>
          <a:bodyPr/>
          <a:lstStyle/>
          <a:p>
            <a:fld id="{045E74FF-B95A-3049-B6BA-741949CDE00C}" type="slidenum">
              <a:rPr lang="en-US" smtClean="0"/>
              <a:t>35</a:t>
            </a:fld>
            <a:endParaRPr lang="en-US"/>
          </a:p>
        </p:txBody>
      </p:sp>
    </p:spTree>
    <p:extLst>
      <p:ext uri="{BB962C8B-B14F-4D97-AF65-F5344CB8AC3E}">
        <p14:creationId xmlns:p14="http://schemas.microsoft.com/office/powerpoint/2010/main" val="19988117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Thanks for joining us! Have a great conference!</a:t>
            </a:r>
          </a:p>
        </p:txBody>
      </p:sp>
      <p:sp>
        <p:nvSpPr>
          <p:cNvPr id="4" name="Slide Number Placeholder 3"/>
          <p:cNvSpPr>
            <a:spLocks noGrp="1"/>
          </p:cNvSpPr>
          <p:nvPr>
            <p:ph type="sldNum" sz="quarter" idx="5"/>
          </p:nvPr>
        </p:nvSpPr>
        <p:spPr/>
        <p:txBody>
          <a:bodyPr/>
          <a:lstStyle/>
          <a:p>
            <a:fld id="{045E74FF-B95A-3049-B6BA-741949CDE00C}" type="slidenum">
              <a:rPr lang="en-US" smtClean="0"/>
              <a:t>36</a:t>
            </a:fld>
            <a:endParaRPr lang="en-US"/>
          </a:p>
        </p:txBody>
      </p:sp>
    </p:spTree>
    <p:extLst>
      <p:ext uri="{BB962C8B-B14F-4D97-AF65-F5344CB8AC3E}">
        <p14:creationId xmlns:p14="http://schemas.microsoft.com/office/powerpoint/2010/main" val="1518434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t>We are seeing significant growth in the .NET ecosystem and here’s a few data points I always like to share. Note that we have now reached over 2 million .NET developers using .NET Core. And .NET Core has been ranked #1 two years in a row as the most loved framework on </a:t>
            </a:r>
            <a:r>
              <a:rPr lang="en-US" sz="1000" err="1"/>
              <a:t>StackOverflow</a:t>
            </a:r>
            <a:r>
              <a:rPr lang="en-US" sz="1000"/>
              <a:t> developer survey. Cloud Native Computing Foundation (CNCF) tracks the highest velocity projects on all of GitHub which they measure by the rate at which pull requests and issues come in &amp; how many are accepted, and both dotnet and </a:t>
            </a:r>
            <a:r>
              <a:rPr lang="en-US" sz="1000" err="1"/>
              <a:t>aspnet</a:t>
            </a:r>
            <a:r>
              <a:rPr lang="en-US" sz="1000"/>
              <a:t> projects are in the top 30. dotnet ranks in the top 10 in fact. Speaking of GitHub, C# is in the top 5 languages, an indicator of a healthy open source ecosystem. And I’m extremely proud of our work on performance. ASP.NET Core ranks #1 in those benchmarks – I’ll talk a little bit more about that in a minute.  Lastly, we continue to see a large part of new users downloading .NET identifying as Students in our download survey, which gets thousands of responses a week.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a:t>&lt;CLICK&gt;</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6104239-5842-467B-A09D-4193CE28CF54}" type="datetime1">
              <a:rPr kumimoji="0" lang="en-US" sz="1800" b="0" i="0" u="none" strike="noStrike" kern="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11/18/2020</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07543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t>And our user base keeps growing!</a:t>
            </a:r>
          </a:p>
          <a:p>
            <a:endParaRPr lang="en-US" sz="1000" b="1"/>
          </a:p>
          <a:p>
            <a:r>
              <a:rPr lang="en-US" sz="1000" b="0"/>
              <a:t>There are over 5 million </a:t>
            </a:r>
            <a:r>
              <a:rPr lang="en-US" sz="1000" b="1"/>
              <a:t>monthly </a:t>
            </a:r>
            <a:r>
              <a:rPr lang="en-US" sz="1000" b="0"/>
              <a:t>active .NET developers in Visual Studio Family, which includes Visual Studio, Visual Studio Code, and Visual Studio for Mac. As I mentioned we’ve seen significant growth with .NET Core, our open source, cross-platform .NET, and it’s now surpassed 2 million active developers per month. We also are seeing a significant number of Windows desktop developers, 200 thousand, move to .NET Core from .NET Framework and we expect that to accelerate with .NET 5. Also super exciting is the number of first-time developers we’re seeing in use .NET. 230 thousand in September alone! And we continue to see about 2 million deployments </a:t>
            </a:r>
            <a:r>
              <a:rPr lang="en-US" sz="1000" b="1"/>
              <a:t>per month </a:t>
            </a:r>
            <a:r>
              <a:rPr lang="en-US" sz="1000" b="0"/>
              <a:t>to Linux from Visual Studio. </a:t>
            </a:r>
          </a:p>
          <a:p>
            <a:endParaRPr lang="en-US" sz="1000" b="0"/>
          </a:p>
          <a:p>
            <a:r>
              <a:rPr lang="en-US" sz="1000" b="0"/>
              <a:t>&lt;CLICK&gt;</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7520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t>.NET has a rich ecosystem of partners building additional tools and controls to help you build beautiful, full-featured, applications faster.</a:t>
            </a:r>
          </a:p>
          <a:p>
            <a:endParaRPr lang="en-US" sz="1000"/>
          </a:p>
          <a:p>
            <a:r>
              <a:rPr lang="en-US" sz="1000"/>
              <a:t>We have many partners releasing support for Blazor, </a:t>
            </a:r>
            <a:r>
              <a:rPr lang="en-US" sz="1000" err="1"/>
              <a:t>Winforms</a:t>
            </a:r>
            <a:r>
              <a:rPr lang="en-US" sz="1000"/>
              <a:t>, and WPF on .NET Core in their tools and controls today as well. </a:t>
            </a:r>
            <a:r>
              <a:rPr lang="en-US" sz="1000" err="1"/>
              <a:t>SyncFusion</a:t>
            </a:r>
            <a:r>
              <a:rPr lang="en-US" sz="1000"/>
              <a:t>, </a:t>
            </a:r>
            <a:r>
              <a:rPr lang="en-US" sz="1000" err="1"/>
              <a:t>Radzen</a:t>
            </a:r>
            <a:r>
              <a:rPr lang="en-US" sz="1000"/>
              <a:t>, Progress Telerik, Infragistics, </a:t>
            </a:r>
            <a:r>
              <a:rPr lang="en-US" sz="1000" err="1"/>
              <a:t>GrapeCity</a:t>
            </a:r>
            <a:r>
              <a:rPr lang="en-US" sz="1000"/>
              <a:t> and DevExpress all have great controls for multiple app models for .NET 5.</a:t>
            </a:r>
          </a:p>
          <a:p>
            <a:endParaRPr lang="en-US" sz="1000"/>
          </a:p>
          <a:p>
            <a:r>
              <a:rPr lang="en-US" sz="1000"/>
              <a:t>THANK YOU!!</a:t>
            </a:r>
          </a:p>
          <a:p>
            <a:endParaRPr lang="en-US" sz="1000"/>
          </a:p>
          <a:p>
            <a:r>
              <a:rPr lang="en-US" sz="1000"/>
              <a:t>&lt;CLICK&gt; </a:t>
            </a:r>
          </a:p>
        </p:txBody>
      </p:sp>
      <p:sp>
        <p:nvSpPr>
          <p:cNvPr id="4" name="Slide Number Placeholder 3"/>
          <p:cNvSpPr>
            <a:spLocks noGrp="1"/>
          </p:cNvSpPr>
          <p:nvPr>
            <p:ph type="sldNum" sz="quarter" idx="5"/>
          </p:nvPr>
        </p:nvSpPr>
        <p:spPr/>
        <p:txBody>
          <a:bodyPr/>
          <a:lstStyle/>
          <a:p>
            <a:fld id="{E0AE778D-2A57-4226-B72B-26EA3CA60131}" type="slidenum">
              <a:rPr lang="en-US" smtClean="0"/>
              <a:t>6</a:t>
            </a:fld>
            <a:endParaRPr lang="en-US"/>
          </a:p>
        </p:txBody>
      </p:sp>
    </p:spTree>
    <p:extLst>
      <p:ext uri="{BB962C8B-B14F-4D97-AF65-F5344CB8AC3E}">
        <p14:creationId xmlns:p14="http://schemas.microsoft.com/office/powerpoint/2010/main" val="3979062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t>We also want to call out specific open source projects that had a big impact making the .NET 5 release awesome, as well as those projects that are built on .NET 5 today. </a:t>
            </a:r>
          </a:p>
          <a:p>
            <a:endParaRPr lang="en-US" sz="1000"/>
          </a:p>
          <a:p>
            <a:r>
              <a:rPr lang="en-US" sz="1000"/>
              <a:t>Of course, there are many more .NET open source projects under the .NET Foundation that make the .NET ecosystem a great place to be. </a:t>
            </a:r>
          </a:p>
          <a:p>
            <a:endParaRPr lang="en-US" sz="1000"/>
          </a:p>
          <a:p>
            <a:r>
              <a:rPr lang="en-US" sz="1000"/>
              <a:t>THANK YOU!!</a:t>
            </a:r>
          </a:p>
          <a:p>
            <a:endParaRPr lang="en-US" sz="1000"/>
          </a:p>
          <a:p>
            <a:r>
              <a:rPr lang="en-US" sz="1000"/>
              <a:t>&lt;CLICK&gt; </a:t>
            </a:r>
          </a:p>
        </p:txBody>
      </p:sp>
      <p:sp>
        <p:nvSpPr>
          <p:cNvPr id="4" name="Slide Number Placeholder 3"/>
          <p:cNvSpPr>
            <a:spLocks noGrp="1"/>
          </p:cNvSpPr>
          <p:nvPr>
            <p:ph type="sldNum" sz="quarter" idx="5"/>
          </p:nvPr>
        </p:nvSpPr>
        <p:spPr/>
        <p:txBody>
          <a:bodyPr/>
          <a:lstStyle/>
          <a:p>
            <a:fld id="{E0AE778D-2A57-4226-B72B-26EA3CA60131}" type="slidenum">
              <a:rPr lang="en-US" smtClean="0"/>
              <a:t>7</a:t>
            </a:fld>
            <a:endParaRPr lang="en-US"/>
          </a:p>
        </p:txBody>
      </p:sp>
    </p:spTree>
    <p:extLst>
      <p:ext uri="{BB962C8B-B14F-4D97-AF65-F5344CB8AC3E}">
        <p14:creationId xmlns:p14="http://schemas.microsoft.com/office/powerpoint/2010/main" val="3700076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a:solidFill>
                  <a:srgbClr val="000000"/>
                </a:solidFill>
                <a:effectLst/>
                <a:latin typeface="+mn-lt"/>
              </a:rPr>
              <a:t>Developers running critical services in production greatly depend on perf, both for a positive user experience and for cost and energy savings. That’s why we have always made performance a top priority in .NET Core. </a:t>
            </a:r>
          </a:p>
          <a:p>
            <a:endParaRPr lang="en-US" sz="1000" b="0" i="0">
              <a:solidFill>
                <a:srgbClr val="000000"/>
              </a:solidFill>
              <a:effectLst/>
              <a:latin typeface="+mn-lt"/>
              <a:ea typeface="Times New Roman" panose="02020603050405020304" pitchFamily="18" charset="0"/>
            </a:endParaRPr>
          </a:p>
          <a:p>
            <a:r>
              <a:rPr lang="en-US" sz="1000">
                <a:effectLst/>
                <a:latin typeface="+mn-lt"/>
                <a:ea typeface="Times New Roman" panose="02020603050405020304" pitchFamily="18" charset="0"/>
              </a:rPr>
              <a:t>According to the </a:t>
            </a:r>
            <a:r>
              <a:rPr lang="en-US" sz="1000" err="1">
                <a:effectLst/>
                <a:latin typeface="+mn-lt"/>
                <a:ea typeface="Times New Roman" panose="02020603050405020304" pitchFamily="18" charset="0"/>
              </a:rPr>
              <a:t>TechEmpower</a:t>
            </a:r>
            <a:r>
              <a:rPr lang="en-US" sz="1000">
                <a:effectLst/>
                <a:latin typeface="+mn-lt"/>
                <a:ea typeface="Times New Roman" panose="02020603050405020304" pitchFamily="18" charset="0"/>
              </a:rPr>
              <a:t> benchmarks, an independent, open source set of web performance benchmarks that measure dozens of languages and application frameworks, .NET has the fastest web framework on the planet. We are #1 on the Plaintext tests for Round 19 for .NET Core 3.1 on RHEL and #3 on Linux. Faster than C++, Java and Go. </a:t>
            </a:r>
          </a:p>
          <a:p>
            <a:endParaRPr lang="en-US" sz="1000" b="0" u="none">
              <a:effectLst/>
              <a:latin typeface="+mn-lt"/>
            </a:endParaRPr>
          </a:p>
          <a:p>
            <a:r>
              <a:rPr lang="en-US" sz="1000" b="0" u="none">
                <a:effectLst/>
                <a:latin typeface="+mn-lt"/>
              </a:rPr>
              <a:t>&lt;CLICK&gt;</a:t>
            </a:r>
            <a:endParaRPr lang="en-US" sz="1000" b="0" u="none">
              <a:latin typeface="+mn-lt"/>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7145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u="none">
                <a:effectLst/>
                <a:latin typeface="Calibri" panose="020F0502020204030204" pitchFamily="34" charset="0"/>
              </a:rPr>
              <a:t>But .NET 5 will be even faster in Round 20…. And not just in Plaintext benchmarks. We mirror the exact same hardware as </a:t>
            </a:r>
            <a:r>
              <a:rPr lang="en-US" sz="1000" b="0" u="none" err="1">
                <a:effectLst/>
                <a:latin typeface="Calibri" panose="020F0502020204030204" pitchFamily="34" charset="0"/>
              </a:rPr>
              <a:t>Techempower</a:t>
            </a:r>
            <a:r>
              <a:rPr lang="en-US" sz="1000" b="0" u="none">
                <a:effectLst/>
                <a:latin typeface="Calibri" panose="020F0502020204030204" pitchFamily="34" charset="0"/>
              </a:rPr>
              <a:t> and monitor a dashboard constantly with results from all the tests they perform. We predict we will have significant performance in many other areas as well. We’re seeing our internal Json benchmarks now beating </a:t>
            </a:r>
            <a:r>
              <a:rPr lang="en-US" sz="1000" b="0" u="none" err="1">
                <a:effectLst/>
                <a:latin typeface="Calibri" panose="020F0502020204030204" pitchFamily="34" charset="0"/>
              </a:rPr>
              <a:t>Netty</a:t>
            </a:r>
            <a:r>
              <a:rPr lang="en-US" sz="1000" b="0" u="none">
                <a:effectLst/>
                <a:latin typeface="Calibri" panose="020F0502020204030204" pitchFamily="34" charset="0"/>
              </a:rPr>
              <a:t> (Java) as well as seeing over 400K requests per second on the Fortunes tests beating the best Go framework out there. Fortunes is the most real-world test there is, as it also measures database access. </a:t>
            </a:r>
          </a:p>
          <a:p>
            <a:endParaRPr lang="en-US" sz="1000" b="0" u="none">
              <a:effectLst/>
              <a:latin typeface="Calibri" panose="020F0502020204030204" pitchFamily="34" charset="0"/>
            </a:endParaRPr>
          </a:p>
          <a:p>
            <a:r>
              <a:rPr lang="en-US" sz="1000" b="0" u="none">
                <a:effectLst/>
                <a:latin typeface="Calibri" panose="020F0502020204030204" pitchFamily="34" charset="0"/>
              </a:rPr>
              <a:t>These incredible results have been achieved </a:t>
            </a:r>
            <a:r>
              <a:rPr lang="en-US" sz="1000" b="0" i="0">
                <a:solidFill>
                  <a:srgbClr val="000000"/>
                </a:solidFill>
                <a:effectLst/>
                <a:latin typeface="Calibri" panose="020F0502020204030204" pitchFamily="34" charset="0"/>
              </a:rPr>
              <a:t>because of a great collaboration between internal and external contributors.  </a:t>
            </a:r>
          </a:p>
          <a:p>
            <a:endParaRPr lang="en-US" sz="1000" b="0" i="0" u="none">
              <a:solidFill>
                <a:srgbClr val="000000"/>
              </a:solidFill>
              <a:effectLst/>
              <a:latin typeface="Calibri" panose="020F0502020204030204" pitchFamily="34" charset="0"/>
            </a:endParaRPr>
          </a:p>
          <a:p>
            <a:r>
              <a:rPr lang="en-US" sz="1000" b="0" i="0" u="none">
                <a:solidFill>
                  <a:srgbClr val="000000"/>
                </a:solidFill>
                <a:effectLst/>
                <a:latin typeface="Calibri" panose="020F0502020204030204" pitchFamily="34" charset="0"/>
              </a:rPr>
              <a:t>&lt;CLICK&gt;</a:t>
            </a:r>
            <a:endParaRPr lang="en-US" sz="1000" b="0" u="none">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6031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10.emf"/></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11/18/2020</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900554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11/18/2020</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2727964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213601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84570316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2980408"/>
            <a:ext cx="9141619" cy="553998"/>
          </a:xfrm>
          <a:noFill/>
        </p:spPr>
        <p:txBody>
          <a:bodyPr lIns="0" tIns="0" rIns="0" bIns="0" anchor="t" anchorCtr="0">
            <a:spAutoFit/>
          </a:bodyPr>
          <a:lstStyle>
            <a:lvl1pPr algn="l" defTabSz="932462" rtl="0" eaLnBrk="1" latinLnBrk="0" hangingPunct="1">
              <a:lnSpc>
                <a:spcPct val="90000"/>
              </a:lnSpc>
              <a:spcBef>
                <a:spcPct val="0"/>
              </a:spcBef>
              <a:buNone/>
              <a:defRPr lang="en-US" sz="40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958865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2980408"/>
            <a:ext cx="9141619" cy="553998"/>
          </a:xfrm>
          <a:noFill/>
        </p:spPr>
        <p:txBody>
          <a:bodyPr lIns="0" tIns="0" rIns="0" bIns="0" anchor="t" anchorCtr="0">
            <a:spAutoFit/>
          </a:bodyPr>
          <a:lstStyle>
            <a:lvl1pPr algn="l" defTabSz="932462" rtl="0" eaLnBrk="1" latinLnBrk="0" hangingPunct="1">
              <a:lnSpc>
                <a:spcPct val="90000"/>
              </a:lnSpc>
              <a:spcBef>
                <a:spcPct val="0"/>
              </a:spcBef>
              <a:buNone/>
              <a:defRPr lang="en-US" sz="40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4019641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0329087"/>
      </p:ext>
    </p:extLst>
  </p:cSld>
  <p:clrMapOvr>
    <a:masterClrMapping/>
  </p:clrMapOvr>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64468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886">
          <p15:clr>
            <a:srgbClr val="5ACBF0"/>
          </p15:clr>
        </p15:guide>
        <p15:guide id="2" orient="horz" pos="1247">
          <p15:clr>
            <a:srgbClr val="5ACBF0"/>
          </p15:clr>
        </p15:guide>
        <p15:guide id="3" orient="horz" pos="282">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9818813"/>
      </p:ext>
    </p:extLst>
  </p:cSld>
  <p:clrMapOvr>
    <a:masterClrMapping/>
  </p:clrMapOvr>
  <p:extLst>
    <p:ext uri="{DCECCB84-F9BA-43D5-87BE-67443E8EF086}">
      <p15:sldGuideLst xmlns:p15="http://schemas.microsoft.com/office/powerpoint/2012/main">
        <p15:guide id="1" orient="horz" pos="1247">
          <p15:clr>
            <a:srgbClr val="5ACBF0"/>
          </p15:clr>
        </p15:guide>
        <p15:guide id="2" orient="horz" pos="887">
          <p15:clr>
            <a:srgbClr val="5ACBF0"/>
          </p15:clr>
        </p15:guide>
        <p15:guide id="3" orient="horz" pos="282">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048" y="6161316"/>
            <a:ext cx="4480957"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01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048" y="585788"/>
            <a:ext cx="1365889" cy="292608"/>
          </a:xfrm>
          <a:prstGeom prst="rect">
            <a:avLst/>
          </a:prstGeom>
        </p:spPr>
      </p:pic>
      <p:sp>
        <p:nvSpPr>
          <p:cNvPr id="4" name="Text Box 3">
            <a:extLst>
              <a:ext uri="{FF2B5EF4-FFF2-40B4-BE49-F238E27FC236}">
                <a16:creationId xmlns:a16="http://schemas.microsoft.com/office/drawing/2014/main" id="{A8DECB36-05DD-E344-92E4-9D72848E34E2}"/>
              </a:ext>
            </a:extLst>
          </p:cNvPr>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a:extLst>
              <a:ext uri="{FF2B5EF4-FFF2-40B4-BE49-F238E27FC236}">
                <a16:creationId xmlns:a16="http://schemas.microsoft.com/office/drawing/2014/main" id="{3598BC2B-9658-274E-AB86-EA0A1EAC13A8}"/>
              </a:ext>
            </a:extLst>
          </p:cNvPr>
          <p:cNvPicPr>
            <a:picLocks noChangeAspect="1"/>
          </p:cNvPicPr>
          <p:nvPr/>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825377771"/>
      </p:ext>
    </p:extLst>
  </p:cSld>
  <p:clrMapOvr>
    <a:overrideClrMapping bg1="dk1" tx1="lt1" bg2="dk2" tx2="lt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266397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9"/>
            <a:ext cx="11802894" cy="1569199"/>
          </a:xfrm>
        </p:spPr>
        <p:txBody>
          <a:bodyPr/>
          <a:lstStyle>
            <a:lvl1pPr marL="0" indent="0">
              <a:buNone/>
              <a:defRPr/>
            </a:lvl1pPr>
            <a:lvl2pPr marL="457025" indent="0">
              <a:buNone/>
              <a:defRPr/>
            </a:lvl2pPr>
            <a:lvl3pPr marL="914049" indent="0">
              <a:buNone/>
              <a:defRPr/>
            </a:lvl3pPr>
            <a:lvl4pPr marL="1371074" indent="0">
              <a:buNone/>
              <a:defRPr/>
            </a:lvl4pPr>
            <a:lvl5pPr marL="18280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0582059"/>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11/18/2020</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6535001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EC462-2422-4866-8CE7-2F954C68E6EE}"/>
              </a:ext>
            </a:extLst>
          </p:cNvPr>
          <p:cNvSpPr>
            <a:spLocks noGrp="1"/>
          </p:cNvSpPr>
          <p:nvPr>
            <p:ph type="ctrTitle"/>
          </p:nvPr>
        </p:nvSpPr>
        <p:spPr>
          <a:xfrm>
            <a:off x="1524000" y="2014784"/>
            <a:ext cx="9144000" cy="1846659"/>
          </a:xfrm>
        </p:spPr>
        <p:txBody>
          <a:bodyPr anchor="t"/>
          <a:lstStyle>
            <a:lvl1pPr algn="ct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71C7E218-A1CB-44C4-B44F-43E52156530B}"/>
              </a:ext>
            </a:extLst>
          </p:cNvPr>
          <p:cNvSpPr>
            <a:spLocks noGrp="1"/>
          </p:cNvSpPr>
          <p:nvPr>
            <p:ph type="subTitle" idx="1"/>
          </p:nvPr>
        </p:nvSpPr>
        <p:spPr>
          <a:xfrm>
            <a:off x="1524000" y="4207519"/>
            <a:ext cx="9144000" cy="261610"/>
          </a:xfrm>
        </p:spPr>
        <p:txBody>
          <a:bodyPr/>
          <a:lstStyle>
            <a:lvl1pPr marL="0" indent="0" algn="ctr">
              <a:buNone/>
              <a:defRPr sz="1700" b="1">
                <a:solidFill>
                  <a:srgbClr val="5ACBF0"/>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0CFB2E-8937-42FD-B71F-A93B2AC39025}"/>
              </a:ext>
            </a:extLst>
          </p:cNvPr>
          <p:cNvSpPr>
            <a:spLocks noGrp="1"/>
          </p:cNvSpPr>
          <p:nvPr>
            <p:ph type="dt" sz="half" idx="10"/>
          </p:nvPr>
        </p:nvSpPr>
        <p:spPr/>
        <p:txBody>
          <a:bodyPr/>
          <a:lstStyle/>
          <a:p>
            <a:fld id="{846CE7D5-CF57-46EF-B807-FDD0502418D4}" type="datetimeFigureOut">
              <a:rPr lang="en-US" smtClean="0"/>
              <a:t>11/18/2020</a:t>
            </a:fld>
            <a:endParaRPr lang="en-US"/>
          </a:p>
        </p:txBody>
      </p:sp>
      <p:sp>
        <p:nvSpPr>
          <p:cNvPr id="5" name="Footer Placeholder 4">
            <a:extLst>
              <a:ext uri="{FF2B5EF4-FFF2-40B4-BE49-F238E27FC236}">
                <a16:creationId xmlns:a16="http://schemas.microsoft.com/office/drawing/2014/main" id="{8D415004-C779-4775-B446-9E11B0090A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084F27-0895-4F81-99B9-3B9DCA9BA477}"/>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318218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184460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885203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1_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241088785"/>
      </p:ext>
    </p:extLst>
  </p:cSld>
  <p:clrMapOvr>
    <a:overrideClrMapping bg1="dk1" tx1="lt1" bg2="dk2" tx2="lt2" accent1="accent1" accent2="accent2" accent3="accent3" accent4="accent4" accent5="accent5" accent6="accent6" hlink="hlink" folHlink="folHlink"/>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411965383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matchingName="Split - All white">
  <p:cSld name="Split - All white">
    <p:bg>
      <p:bgPr>
        <a:solidFill>
          <a:srgbClr val="FFFFFF"/>
        </a:solidFill>
        <a:effectLst/>
      </p:bgPr>
    </p:bg>
    <p:spTree>
      <p:nvGrpSpPr>
        <p:cNvPr id="1" name="Shape 125"/>
        <p:cNvGrpSpPr/>
        <p:nvPr/>
      </p:nvGrpSpPr>
      <p:grpSpPr>
        <a:xfrm>
          <a:off x="0" y="0"/>
          <a:ext cx="0" cy="0"/>
          <a:chOff x="0" y="0"/>
          <a:chExt cx="0" cy="0"/>
        </a:xfrm>
      </p:grpSpPr>
      <p:sp>
        <p:nvSpPr>
          <p:cNvPr id="126" name="Google Shape;126;p36"/>
          <p:cNvSpPr txBox="1">
            <a:spLocks noGrp="1"/>
          </p:cNvSpPr>
          <p:nvPr>
            <p:ph type="title"/>
          </p:nvPr>
        </p:nvSpPr>
        <p:spPr>
          <a:xfrm>
            <a:off x="609600" y="304800"/>
            <a:ext cx="5108400" cy="17952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4292E"/>
              </a:buClr>
              <a:buSzPts val="3000"/>
              <a:buNone/>
              <a:defRPr sz="4000" b="1">
                <a:solidFill>
                  <a:srgbClr val="24292E"/>
                </a:solidFill>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r>
              <a:rPr lang="en-US"/>
              <a:t>Click to edit Master title style</a:t>
            </a:r>
            <a:endParaRPr/>
          </a:p>
        </p:txBody>
      </p:sp>
      <p:sp>
        <p:nvSpPr>
          <p:cNvPr id="127" name="Google Shape;127;p36"/>
          <p:cNvSpPr txBox="1">
            <a:spLocks noGrp="1"/>
          </p:cNvSpPr>
          <p:nvPr>
            <p:ph type="body" idx="1"/>
          </p:nvPr>
        </p:nvSpPr>
        <p:spPr>
          <a:xfrm>
            <a:off x="609600" y="2438400"/>
            <a:ext cx="5108400" cy="3718400"/>
          </a:xfrm>
          <a:prstGeom prst="rect">
            <a:avLst/>
          </a:prstGeom>
        </p:spPr>
        <p:txBody>
          <a:bodyPr spcFirstLastPara="1" wrap="square" lIns="19050" tIns="19050" rIns="19050" bIns="19050" anchor="t" anchorCtr="0">
            <a:noAutofit/>
          </a:bodyPr>
          <a:lstStyle>
            <a:lvl1pPr marL="609498" lvl="0" indent="-457124" rtl="0">
              <a:spcBef>
                <a:spcPts val="0"/>
              </a:spcBef>
              <a:spcAft>
                <a:spcPts val="0"/>
              </a:spcAft>
              <a:buClr>
                <a:srgbClr val="24292E"/>
              </a:buClr>
              <a:buSzPts val="1800"/>
              <a:buChar char="●"/>
              <a:defRPr sz="2400">
                <a:solidFill>
                  <a:srgbClr val="24292E"/>
                </a:solidFill>
              </a:defRPr>
            </a:lvl1pPr>
            <a:lvl2pPr marL="1218996" lvl="1" indent="-457124" rtl="0">
              <a:spcBef>
                <a:spcPts val="533"/>
              </a:spcBef>
              <a:spcAft>
                <a:spcPts val="0"/>
              </a:spcAft>
              <a:buClr>
                <a:srgbClr val="24292E"/>
              </a:buClr>
              <a:buSzPts val="1800"/>
              <a:buChar char="○"/>
              <a:defRPr sz="2400">
                <a:solidFill>
                  <a:srgbClr val="24292E"/>
                </a:solidFill>
              </a:defRPr>
            </a:lvl2pPr>
            <a:lvl3pPr marL="1828494" lvl="2" indent="-457124" rtl="0">
              <a:spcBef>
                <a:spcPts val="533"/>
              </a:spcBef>
              <a:spcAft>
                <a:spcPts val="0"/>
              </a:spcAft>
              <a:buClr>
                <a:srgbClr val="24292E"/>
              </a:buClr>
              <a:buSzPts val="1800"/>
              <a:buChar char="■"/>
              <a:defRPr sz="2400">
                <a:solidFill>
                  <a:srgbClr val="24292E"/>
                </a:solidFill>
              </a:defRPr>
            </a:lvl3pPr>
            <a:lvl4pPr marL="2437991" lvl="3" indent="-457124" rtl="0">
              <a:spcBef>
                <a:spcPts val="533"/>
              </a:spcBef>
              <a:spcAft>
                <a:spcPts val="0"/>
              </a:spcAft>
              <a:buClr>
                <a:srgbClr val="24292E"/>
              </a:buClr>
              <a:buSzPts val="1800"/>
              <a:buChar char="●"/>
              <a:defRPr sz="2400">
                <a:solidFill>
                  <a:srgbClr val="24292E"/>
                </a:solidFill>
              </a:defRPr>
            </a:lvl4pPr>
            <a:lvl5pPr marL="3047489" lvl="4" indent="-457124" rtl="0">
              <a:spcBef>
                <a:spcPts val="533"/>
              </a:spcBef>
              <a:spcAft>
                <a:spcPts val="0"/>
              </a:spcAft>
              <a:buClr>
                <a:srgbClr val="24292E"/>
              </a:buClr>
              <a:buSzPts val="1800"/>
              <a:buChar char="○"/>
              <a:defRPr sz="2400">
                <a:solidFill>
                  <a:srgbClr val="24292E"/>
                </a:solidFill>
              </a:defRPr>
            </a:lvl5pPr>
            <a:lvl6pPr marL="3656988" lvl="5" indent="-457124" rtl="0">
              <a:spcBef>
                <a:spcPts val="533"/>
              </a:spcBef>
              <a:spcAft>
                <a:spcPts val="0"/>
              </a:spcAft>
              <a:buClr>
                <a:srgbClr val="24292E"/>
              </a:buClr>
              <a:buSzPts val="1800"/>
              <a:buChar char="■"/>
              <a:defRPr sz="2400">
                <a:solidFill>
                  <a:srgbClr val="24292E"/>
                </a:solidFill>
              </a:defRPr>
            </a:lvl6pPr>
            <a:lvl7pPr marL="4266485" lvl="6" indent="-457124" rtl="0">
              <a:spcBef>
                <a:spcPts val="533"/>
              </a:spcBef>
              <a:spcAft>
                <a:spcPts val="0"/>
              </a:spcAft>
              <a:buClr>
                <a:srgbClr val="24292E"/>
              </a:buClr>
              <a:buSzPts val="1800"/>
              <a:buChar char="●"/>
              <a:defRPr sz="2400">
                <a:solidFill>
                  <a:srgbClr val="24292E"/>
                </a:solidFill>
              </a:defRPr>
            </a:lvl7pPr>
            <a:lvl8pPr marL="4875983" lvl="7" indent="-457124" rtl="0">
              <a:spcBef>
                <a:spcPts val="533"/>
              </a:spcBef>
              <a:spcAft>
                <a:spcPts val="0"/>
              </a:spcAft>
              <a:buClr>
                <a:srgbClr val="24292E"/>
              </a:buClr>
              <a:buSzPts val="1800"/>
              <a:buChar char="○"/>
              <a:defRPr sz="2400">
                <a:solidFill>
                  <a:srgbClr val="24292E"/>
                </a:solidFill>
              </a:defRPr>
            </a:lvl8pPr>
            <a:lvl9pPr marL="5485481" lvl="8" indent="-457124" rtl="0">
              <a:spcBef>
                <a:spcPts val="533"/>
              </a:spcBef>
              <a:spcAft>
                <a:spcPts val="533"/>
              </a:spcAft>
              <a:buClr>
                <a:srgbClr val="24292E"/>
              </a:buClr>
              <a:buSzPts val="1800"/>
              <a:buChar char="■"/>
              <a:defRPr sz="2400">
                <a:solidFill>
                  <a:srgbClr val="24292E"/>
                </a:solidFill>
              </a:defRPr>
            </a:lvl9pPr>
          </a:lstStyle>
          <a:p>
            <a:pPr lvl="0"/>
            <a:r>
              <a:rPr lang="en-US"/>
              <a:t>Click to edit Master text styles</a:t>
            </a:r>
          </a:p>
        </p:txBody>
      </p:sp>
    </p:spTree>
    <p:extLst>
      <p:ext uri="{BB962C8B-B14F-4D97-AF65-F5344CB8AC3E}">
        <p14:creationId xmlns:p14="http://schemas.microsoft.com/office/powerpoint/2010/main" val="1172045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11/18/2020</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4643499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11/18/2020</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4180622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11/18/2020</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399727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11/18/2020</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8453917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11/18/2020</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959494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11/18/2020</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335449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11/18/2020</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6827404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11/18/2020</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33378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11/18/2020</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502139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11/18/2020</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84978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11/18/2020</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477144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11/18/2020</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2089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11/18/2020</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360926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11/18/2020</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226476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11/18/2020</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734369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11/18/2020</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215069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11/18/2020</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607691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11/18/2020</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049814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11/18/2020</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65363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11/18/2020</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513658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11/18/2020</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1319416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11/18/2020</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974395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11/18/2020</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023771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11/18/2020</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21394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11/18/2020</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57078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11/18/2020</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361299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11/18/2020</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794315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11/18/2020</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038422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11/18/2020</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2470178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rc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a:spLocks/>
          </p:cNvSpPr>
          <p:nvPr userDrawn="1"/>
        </p:nvSpPr>
        <p:spPr>
          <a:xfrm>
            <a:off x="568960" y="6259684"/>
            <a:ext cx="4163498" cy="307777"/>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0" baseline="0">
                <a:solidFill>
                  <a:srgbClr val="0078D4"/>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4029447357"/>
      </p:ext>
    </p:extLst>
  </p:cSld>
  <p:clrMapOvr>
    <a:masterClrMapping/>
  </p:clrMapOvr>
  <p:extLst>
    <p:ext uri="{DCECCB84-F9BA-43D5-87BE-67443E8EF086}">
      <p15:sldGuideLst xmlns:p15="http://schemas.microsoft.com/office/powerpoint/2012/main">
        <p15:guide id="3" pos="613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11/18/2020</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653722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29670221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1896259"/>
      </p:ext>
    </p:extLst>
  </p:cSld>
  <p:clrMapOvr>
    <a:masterClrMapping/>
  </p:clrMapOvr>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4267622"/>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24003007"/>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2656723"/>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3227683"/>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4531211"/>
      </p:ext>
    </p:extLst>
  </p:cSld>
  <p:clrMapOvr>
    <a:masterClrMapping/>
  </p:clrMapOvr>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9803415"/>
      </p:ext>
    </p:extLst>
  </p:cSld>
  <p:clrMapOvr>
    <a:masterClrMapping/>
  </p:clrMapOvr>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3778690"/>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139815827"/>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11/18/2020</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725793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8105043"/>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2204668"/>
      </p:ext>
    </p:extLst>
  </p:cSld>
  <p:clrMapOvr>
    <a:masterClrMapping/>
  </p:clrMapOvr>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9456700"/>
      </p:ext>
    </p:extLst>
  </p:cSld>
  <p:clrMapOvr>
    <a:masterClrMapping/>
  </p:clrMapOvr>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5807145"/>
      </p:ext>
    </p:extLst>
  </p:cSld>
  <p:clrMapOvr>
    <a:masterClrMapping/>
  </p:clrMapOvr>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242118"/>
      </p:ext>
    </p:extLst>
  </p:cSld>
  <p:clrMapOvr>
    <a:masterClrMapping/>
  </p:clrMapOvr>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5763069"/>
      </p:ext>
    </p:extLst>
  </p:cSld>
  <p:clrMapOvr>
    <a:masterClrMapping/>
  </p:clrMapOvr>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3817147"/>
      </p:ext>
    </p:extLst>
  </p:cSld>
  <p:clrMapOvr>
    <a:masterClrMapping/>
  </p:clrMapOvr>
  <p:extLst>
    <p:ext uri="{DCECCB84-F9BA-43D5-87BE-67443E8EF086}">
      <p15:sldGuideLst xmlns:p15="http://schemas.microsoft.com/office/powerpoint/2012/main">
        <p15:guide id="1" orient="horz" pos="23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42358318"/>
      </p:ext>
    </p:extLst>
  </p:cSld>
  <p:clrMapOvr>
    <a:masterClrMapping/>
  </p:clrMapOvr>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5953715"/>
      </p:ext>
    </p:extLst>
  </p:cSld>
  <p:clrMapOvr>
    <a:masterClrMapping/>
  </p:clrMapOvr>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9341814"/>
      </p:ext>
    </p:extLst>
  </p:cSld>
  <p:clrMapOvr>
    <a:masterClrMapping/>
  </p:clrMapOvr>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11/18/2020</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9131680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8092778"/>
      </p:ext>
    </p:extLst>
  </p:cSld>
  <p:clrMapOvr>
    <a:masterClrMapping/>
  </p:clrMapOvr>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5050143"/>
      </p:ext>
    </p:extLst>
  </p:cSld>
  <p:clrMapOvr>
    <a:masterClrMapping/>
  </p:clrMapOvr>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6781335"/>
      </p:ext>
    </p:extLst>
  </p:cSld>
  <p:clrMapOvr>
    <a:masterClrMapping/>
  </p:clrMapOvr>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2803902"/>
      </p:ext>
    </p:extLst>
  </p:cSld>
  <p:clrMapOvr>
    <a:masterClrMapping/>
  </p:clrMapOvr>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8391635"/>
      </p:ext>
    </p:extLst>
  </p:cSld>
  <p:clrMapOvr>
    <a:masterClrMapping/>
  </p:clrMapOvr>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73008"/>
      </p:ext>
    </p:extLst>
  </p:cSld>
  <p:clrMapOvr>
    <a:masterClrMapping/>
  </p:clrMapOvr>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1735201"/>
      </p:ext>
    </p:extLst>
  </p:cSld>
  <p:clrMapOvr>
    <a:masterClrMapping/>
  </p:clrMapOvr>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23073048"/>
      </p:ext>
    </p:extLst>
  </p:cSld>
  <p:clrMapOvr>
    <a:masterClrMapping/>
  </p:clrMapOvr>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89260487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065473649"/>
      </p:ext>
    </p:extLst>
  </p:cSld>
  <p:clrMapOvr>
    <a:masterClrMapping/>
  </p:clrMapOvr>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11/18/2020</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1424765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91022974"/>
      </p:ext>
    </p:extLst>
  </p:cSld>
  <p:clrMapOvr>
    <a:masterClrMapping/>
  </p:clrMapOvr>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37830522"/>
      </p:ext>
    </p:extLst>
  </p:cSld>
  <p:clrMapOvr>
    <a:masterClrMapping/>
  </p:clrMapOvr>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9637691"/>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857143245"/>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28033458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038963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29281749"/>
      </p:ext>
    </p:extLst>
  </p:cSld>
  <p:clrMapOvr>
    <a:masterClrMapping/>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0079970"/>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 Blank 2">
    <p:bg>
      <p:bgPr>
        <a:solidFill>
          <a:srgbClr val="243A5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8730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75224207"/>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11/18/2020</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356238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62188756"/>
      </p:ext>
    </p:extLst>
  </p:cSld>
  <p:clrMapOvr>
    <a:masterClrMapping/>
  </p:clrMapOvr>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58F0E-2299-49AF-88F6-79E96B6CC1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C07750C-A843-4106-9884-D42E9462DB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DCC2672-3F53-472C-B1DF-E72355A7C82C}"/>
              </a:ext>
            </a:extLst>
          </p:cNvPr>
          <p:cNvSpPr>
            <a:spLocks noGrp="1"/>
          </p:cNvSpPr>
          <p:nvPr>
            <p:ph type="dt" sz="half" idx="10"/>
          </p:nvPr>
        </p:nvSpPr>
        <p:spPr/>
        <p:txBody>
          <a:bodyPr/>
          <a:lstStyle/>
          <a:p>
            <a:fld id="{24AD8191-20E1-44E5-8464-744F26504396}" type="datetimeFigureOut">
              <a:rPr lang="en-US" smtClean="0"/>
              <a:t>11/18/2020</a:t>
            </a:fld>
            <a:endParaRPr lang="en-US"/>
          </a:p>
        </p:txBody>
      </p:sp>
      <p:sp>
        <p:nvSpPr>
          <p:cNvPr id="5" name="Footer Placeholder 4">
            <a:extLst>
              <a:ext uri="{FF2B5EF4-FFF2-40B4-BE49-F238E27FC236}">
                <a16:creationId xmlns:a16="http://schemas.microsoft.com/office/drawing/2014/main" id="{1DA4B346-95F0-4A4E-9D7B-55BACD2A2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BAD2A7-1A28-4CD5-A438-D85F16793C87}"/>
              </a:ext>
            </a:extLst>
          </p:cNvPr>
          <p:cNvSpPr>
            <a:spLocks noGrp="1"/>
          </p:cNvSpPr>
          <p:nvPr>
            <p:ph type="sldNum" sz="quarter" idx="12"/>
          </p:nvPr>
        </p:nvSpPr>
        <p:spPr/>
        <p:txBody>
          <a:bodyPr/>
          <a:lstStyle/>
          <a:p>
            <a:fld id="{6BC89E5D-9593-45A4-B3BE-6FBEFD60F270}" type="slidenum">
              <a:rPr lang="en-US" smtClean="0"/>
              <a:t>‹#›</a:t>
            </a:fld>
            <a:endParaRPr lang="en-US"/>
          </a:p>
        </p:txBody>
      </p:sp>
    </p:spTree>
    <p:extLst>
      <p:ext uri="{BB962C8B-B14F-4D97-AF65-F5344CB8AC3E}">
        <p14:creationId xmlns:p14="http://schemas.microsoft.com/office/powerpoint/2010/main" val="1667993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200A5D-F48F-2045-B352-541566D2139A}"/>
              </a:ext>
            </a:extLst>
          </p:cNvPr>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11/18/2020</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14252380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0242-70BB-0443-8F5A-AB15A79601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018F85-C698-9F4F-AF3E-B442861733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075E01-4CD1-F546-9FB5-DA511C6B1E71}"/>
              </a:ext>
            </a:extLst>
          </p:cNvPr>
          <p:cNvSpPr>
            <a:spLocks noGrp="1"/>
          </p:cNvSpPr>
          <p:nvPr>
            <p:ph type="dt" sz="half" idx="10"/>
          </p:nvPr>
        </p:nvSpPr>
        <p:spPr/>
        <p:txBody>
          <a:bodyPr/>
          <a:lstStyle/>
          <a:p>
            <a:fld id="{56768435-DD3B-A64A-83AE-6E1472C734DE}" type="datetimeFigureOut">
              <a:rPr lang="en-US" smtClean="0"/>
              <a:t>11/18/2020</a:t>
            </a:fld>
            <a:endParaRPr lang="en-US"/>
          </a:p>
        </p:txBody>
      </p:sp>
      <p:sp>
        <p:nvSpPr>
          <p:cNvPr id="5" name="Footer Placeholder 4">
            <a:extLst>
              <a:ext uri="{FF2B5EF4-FFF2-40B4-BE49-F238E27FC236}">
                <a16:creationId xmlns:a16="http://schemas.microsoft.com/office/drawing/2014/main" id="{D4DB68C5-8234-2849-BFAC-DF068ED6D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24528-CC24-F14C-B29C-47585F8215E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1536742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11/18/2020</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53675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048" y="585788"/>
            <a:ext cx="1365889"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5696949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a:extLst>
              <a:ext uri="{FF2B5EF4-FFF2-40B4-BE49-F238E27FC236}">
                <a16:creationId xmlns:a16="http://schemas.microsoft.com/office/drawing/2014/main" id="{2D96457C-1416-400D-9400-BB41A4DB324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70088711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048" y="585788"/>
            <a:ext cx="1366084"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5462538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chemeClr val="tx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4" y="457200"/>
            <a:ext cx="11018520" cy="615553"/>
          </a:xfrm>
        </p:spPr>
        <p:txBody>
          <a:bodyPr anchor="t"/>
          <a:lstStyle>
            <a:lvl1pPr>
              <a:defRPr sz="4000">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sz="2400">
                <a:solidFill>
                  <a:schemeClr val="bg1"/>
                </a:solidFill>
                <a:latin typeface="+mn-lt"/>
              </a:defRPr>
            </a:lvl1pPr>
            <a:lvl2pPr marL="228531" indent="0">
              <a:buNone/>
              <a:defRPr>
                <a:solidFill>
                  <a:schemeClr val="bg1"/>
                </a:solidFill>
              </a:defRPr>
            </a:lvl2pPr>
            <a:lvl3pPr marL="457063" indent="0">
              <a:buNone/>
              <a:defRPr>
                <a:solidFill>
                  <a:schemeClr val="bg1"/>
                </a:solidFill>
              </a:defRPr>
            </a:lvl3pPr>
            <a:lvl4pPr marL="685594" indent="0">
              <a:buNone/>
              <a:defRPr>
                <a:solidFill>
                  <a:schemeClr val="bg1"/>
                </a:solidFill>
              </a:defRPr>
            </a:lvl4pPr>
            <a:lvl5pPr marL="914126"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6872352"/>
      </p:ext>
    </p:extLst>
  </p:cSld>
  <p:clrMapOvr>
    <a:masterClrMapping/>
  </p:clrMapOvr>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4" y="457200"/>
            <a:ext cx="11018520" cy="615553"/>
          </a:xfrm>
        </p:spPr>
        <p:txBody>
          <a:bodyPr/>
          <a:lstStyle>
            <a:lvl1pPr>
              <a:defRPr sz="4000"/>
            </a:lvl1pPr>
          </a:lstStyle>
          <a:p>
            <a:r>
              <a:rPr lang="en-US"/>
              <a:t>Click to edit Master title style</a:t>
            </a:r>
          </a:p>
        </p:txBody>
      </p:sp>
      <p:sp>
        <p:nvSpPr>
          <p:cNvPr id="3" name="Text Placeholder 2"/>
          <p:cNvSpPr>
            <a:spLocks noGrp="1"/>
          </p:cNvSpPr>
          <p:nvPr>
            <p:ph type="body" sz="quarter" idx="10"/>
          </p:nvPr>
        </p:nvSpPr>
        <p:spPr>
          <a:xfrm>
            <a:off x="584201" y="1435498"/>
            <a:ext cx="11018520" cy="1612493"/>
          </a:xfrm>
        </p:spPr>
        <p:txBody>
          <a:bodyPr/>
          <a:lstStyle>
            <a:lvl1pPr>
              <a:defRPr sz="2400">
                <a:latin typeface="+mn-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8881612"/>
      </p:ext>
    </p:extLst>
  </p:cSld>
  <p:clrMapOvr>
    <a:masterClrMapping/>
  </p:clrMapOvr>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11/18/2020</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6259823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5505"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3034425"/>
      </p:ext>
    </p:extLst>
  </p:cSld>
  <p:clrMapOvr>
    <a:masterClrMapping/>
  </p:clrMapOvr>
  <p:extLst>
    <p:ext uri="{DCECCB84-F9BA-43D5-87BE-67443E8EF086}">
      <p15:sldGuideLst xmlns:p15="http://schemas.microsoft.com/office/powerpoint/2012/main">
        <p15:guide id="1" orient="horz" pos="282">
          <p15:clr>
            <a:srgbClr val="5ACBF0"/>
          </p15:clr>
        </p15:guide>
        <p15:guide id="2" orient="horz" pos="1247">
          <p15:clr>
            <a:srgbClr val="5ACBF0"/>
          </p15:clr>
        </p15:guide>
        <p15:guide id="3" orient="horz" pos="88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8250"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4693793"/>
      </p:ext>
    </p:extLst>
  </p:cSld>
  <p:clrMapOvr>
    <a:masterClrMapping/>
  </p:clrMapOvr>
  <p:extLst>
    <p:ext uri="{DCECCB84-F9BA-43D5-87BE-67443E8EF086}">
      <p15:sldGuideLst xmlns:p15="http://schemas.microsoft.com/office/powerpoint/2012/main">
        <p15:guide id="1" orient="horz" pos="282">
          <p15:clr>
            <a:srgbClr val="5ACBF0"/>
          </p15:clr>
        </p15:guide>
        <p15:guide id="2" orient="horz" pos="1251">
          <p15:clr>
            <a:srgbClr val="5ACBF0"/>
          </p15:clr>
        </p15:guide>
        <p15:guide id="3" orient="horz" pos="88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0708047"/>
      </p:ext>
    </p:extLst>
  </p:cSld>
  <p:clrMapOvr>
    <a:masterClrMapping/>
  </p:clrMapOvr>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6177231"/>
      </p:ext>
    </p:extLst>
  </p:cSld>
  <p:clrMapOvr>
    <a:masterClrMapping/>
  </p:clrMapOvr>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8"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23433842"/>
      </p:ext>
    </p:extLst>
  </p:cSld>
  <p:clrMapOvr>
    <a:masterClrMapping/>
  </p:clrMapOvr>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025650"/>
            <a:ext cx="4160897" cy="1107996"/>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8" y="3535542"/>
            <a:ext cx="4161341" cy="307777"/>
          </a:xfrm>
        </p:spPr>
        <p:txBody>
          <a:bodyPr/>
          <a:lstStyle>
            <a:lvl1pPr marL="0" indent="0">
              <a:buNone/>
              <a:defRPr sz="19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72700697"/>
      </p:ext>
    </p:extLst>
  </p:cSld>
  <p:clrMapOvr>
    <a:masterClrMapping/>
  </p:clrMapOvr>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3873" y="2875002"/>
            <a:ext cx="4160897" cy="1107996"/>
          </a:xfrm>
        </p:spPr>
        <p:txBody>
          <a:bodyPr wrap="square" rIns="0" anchor="ctr" anchorCtr="0">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6039553"/>
      </p:ext>
    </p:extLst>
  </p:cSld>
  <p:clrMapOvr>
    <a:masterClrMapping/>
  </p:clrMapOvr>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981637"/>
            <a:ext cx="4159437" cy="861774"/>
          </a:xfrm>
        </p:spPr>
        <p:txBody>
          <a:bodyPr wrap="square" anchor="t">
            <a:spAutoFit/>
          </a:bodyPr>
          <a:lstStyle>
            <a:lvl1pPr>
              <a:lnSpc>
                <a:spcPct val="100000"/>
              </a:lnSpc>
              <a:defRPr sz="2799"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56269528"/>
      </p:ext>
    </p:extLst>
  </p:cSld>
  <p:clrMapOvr>
    <a:masterClrMapping/>
  </p:clrMapOvr>
  <p:extLst>
    <p:ext uri="{DCECCB84-F9BA-43D5-87BE-67443E8EF086}">
      <p15:sldGuideLst xmlns:p15="http://schemas.microsoft.com/office/powerpoint/2012/main">
        <p15:guide id="2" pos="3294">
          <p15:clr>
            <a:srgbClr val="FBAE40"/>
          </p15:clr>
        </p15:guide>
        <p15:guide id="3" orient="horz" pos="1840">
          <p15:clr>
            <a:srgbClr val="5ACBF0"/>
          </p15:clr>
        </p15:guide>
        <p15:guide id="4" pos="3658">
          <p15:clr>
            <a:srgbClr val="C35EA4"/>
          </p15:clr>
        </p15:guide>
        <p15:guide id="5" pos="2934">
          <p15:clr>
            <a:srgbClr val="5ACBF0"/>
          </p15:clr>
        </p15:guide>
        <p15:guide id="6" pos="3477">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690597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241714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9" Type="http://schemas.openxmlformats.org/officeDocument/2006/relationships/slideLayout" Target="../slideLayouts/slideLayout77.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42" Type="http://schemas.openxmlformats.org/officeDocument/2006/relationships/slideLayout" Target="../slideLayouts/slideLayout80.xml"/><Relationship Id="rId47" Type="http://schemas.openxmlformats.org/officeDocument/2006/relationships/theme" Target="../theme/theme4.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slideLayout" Target="../slideLayouts/slideLayout75.xml"/><Relationship Id="rId40" Type="http://schemas.openxmlformats.org/officeDocument/2006/relationships/slideLayout" Target="../slideLayouts/slideLayout78.xml"/><Relationship Id="rId45" Type="http://schemas.openxmlformats.org/officeDocument/2006/relationships/slideLayout" Target="../slideLayouts/slideLayout83.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slideLayout" Target="../slideLayouts/slideLayout74.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4" Type="http://schemas.openxmlformats.org/officeDocument/2006/relationships/slideLayout" Target="../slideLayouts/slideLayout82.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slideLayout" Target="../slideLayouts/slideLayout73.xml"/><Relationship Id="rId43" Type="http://schemas.openxmlformats.org/officeDocument/2006/relationships/slideLayout" Target="../slideLayouts/slideLayout81.xml"/><Relationship Id="rId48" Type="http://schemas.openxmlformats.org/officeDocument/2006/relationships/image" Target="../media/image5.emf"/><Relationship Id="rId8" Type="http://schemas.openxmlformats.org/officeDocument/2006/relationships/slideLayout" Target="../slideLayouts/slideLayout46.xml"/><Relationship Id="rId3" Type="http://schemas.openxmlformats.org/officeDocument/2006/relationships/slideLayout" Target="../slideLayouts/slideLayout41.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38" Type="http://schemas.openxmlformats.org/officeDocument/2006/relationships/slideLayout" Target="../slideLayouts/slideLayout76.xml"/><Relationship Id="rId46" Type="http://schemas.openxmlformats.org/officeDocument/2006/relationships/slideLayout" Target="../slideLayouts/slideLayout84.xml"/><Relationship Id="rId20" Type="http://schemas.openxmlformats.org/officeDocument/2006/relationships/slideLayout" Target="../slideLayouts/slideLayout58.xml"/><Relationship Id="rId41" Type="http://schemas.openxmlformats.org/officeDocument/2006/relationships/slideLayout" Target="../slideLayouts/slideLayout7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slideLayout" Target="../slideLayouts/slideLayout113.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theme" Target="../theme/theme5.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slideLayout" Target="../slideLayouts/slideLayout1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11/18/2020</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6580442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749" r:id="rId11"/>
    <p:sldLayoutId id="2147483750" r:id="rId12"/>
  </p:sldLayoutIdLst>
  <p:txStyles>
    <p:title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11/18/2020</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691677774"/>
      </p:ext>
    </p:extLst>
  </p:cSld>
  <p:clrMap bg1="dk1" tx1="lt1" bg2="dk2" tx2="lt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11/18/2020</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931873889"/>
      </p:ext>
    </p:extLst>
  </p:cSld>
  <p:clrMap bg1="dk1" tx1="lt1" bg2="dk2" tx2="lt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79" r:id="rId13"/>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393467730"/>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8" r:id="rId26"/>
    <p:sldLayoutId id="2147483729" r:id="rId27"/>
    <p:sldLayoutId id="2147483730" r:id="rId28"/>
    <p:sldLayoutId id="2147483731" r:id="rId29"/>
    <p:sldLayoutId id="2147483732" r:id="rId30"/>
    <p:sldLayoutId id="2147483733" r:id="rId31"/>
    <p:sldLayoutId id="2147483734" r:id="rId32"/>
    <p:sldLayoutId id="2147483735" r:id="rId33"/>
    <p:sldLayoutId id="2147483736" r:id="rId34"/>
    <p:sldLayoutId id="2147483737" r:id="rId35"/>
    <p:sldLayoutId id="2147483738" r:id="rId36"/>
    <p:sldLayoutId id="2147483739" r:id="rId37"/>
    <p:sldLayoutId id="2147483740" r:id="rId38"/>
    <p:sldLayoutId id="2147483741" r:id="rId39"/>
    <p:sldLayoutId id="2147483742" r:id="rId40"/>
    <p:sldLayoutId id="2147483743" r:id="rId41"/>
    <p:sldLayoutId id="2147483744" r:id="rId42"/>
    <p:sldLayoutId id="2147483745" r:id="rId43"/>
    <p:sldLayoutId id="2147483746" r:id="rId44"/>
    <p:sldLayoutId id="2147483747" r:id="rId45"/>
    <p:sldLayoutId id="2147483748" r:id="rId46"/>
  </p:sldLayoutIdLs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1"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8351136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Lst>
  <p:txStyles>
    <p:titleStyle>
      <a:lvl1pPr algn="l" defTabSz="932462" rtl="0" eaLnBrk="1" latinLnBrk="0" hangingPunct="1">
        <a:lnSpc>
          <a:spcPct val="100000"/>
        </a:lnSpc>
        <a:spcBef>
          <a:spcPct val="0"/>
        </a:spcBef>
        <a:buNone/>
        <a:defRPr lang="en-US" sz="3599"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0">
          <p15:clr>
            <a:srgbClr val="C35EA4"/>
          </p15:clr>
        </p15:guide>
        <p15:guide id="26" orient="horz" pos="3964">
          <p15:clr>
            <a:srgbClr val="C35EA4"/>
          </p15:clr>
        </p15:guide>
        <p15:guide id="27" orient="horz" pos="168">
          <p15:clr>
            <a:srgbClr val="A4A3A4"/>
          </p15:clr>
        </p15:guide>
        <p15:guide id="28" pos="168">
          <p15:clr>
            <a:srgbClr val="A4A3A4"/>
          </p15:clr>
        </p15:guide>
        <p15:guide id="29" orient="horz" pos="4152">
          <p15:clr>
            <a:srgbClr val="A4A3A4"/>
          </p15:clr>
        </p15:guide>
        <p15:guide id="30" pos="7512">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LesnyRumcajs/grpc_bench/wiki/2020-08-11-bench-results" TargetMode="External"/><Relationship Id="rId2" Type="http://schemas.openxmlformats.org/officeDocument/2006/relationships/notesSlide" Target="../notesSlides/notesSlide10.xml"/><Relationship Id="rId1" Type="http://schemas.openxmlformats.org/officeDocument/2006/relationships/slideLayout" Target="../slideLayouts/slideLayout41.xml"/><Relationship Id="rId4" Type="http://schemas.openxmlformats.org/officeDocument/2006/relationships/chart" Target="../charts/char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7.xml"/><Relationship Id="rId4" Type="http://schemas.openxmlformats.org/officeDocument/2006/relationships/image" Target="../media/image48.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7.xml"/><Relationship Id="rId4" Type="http://schemas.openxmlformats.org/officeDocument/2006/relationships/image" Target="../media/image50.sv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10.xml"/><Relationship Id="rId5" Type="http://schemas.openxmlformats.org/officeDocument/2006/relationships/image" Target="../media/image52.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27.xml"/><Relationship Id="rId4" Type="http://schemas.openxmlformats.org/officeDocument/2006/relationships/image" Target="../media/image54.sv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10.xml"/><Relationship Id="rId5" Type="http://schemas.openxmlformats.org/officeDocument/2006/relationships/image" Target="../media/image56.jpeg"/><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27.xml"/><Relationship Id="rId4" Type="http://schemas.openxmlformats.org/officeDocument/2006/relationships/image" Target="../media/image58.sv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27.xml"/><Relationship Id="rId4" Type="http://schemas.openxmlformats.org/officeDocument/2006/relationships/image" Target="../media/image60.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customXml" Target="../../customXml/item3.xml"/><Relationship Id="rId7" Type="http://schemas.openxmlformats.org/officeDocument/2006/relationships/chart" Target="../charts/chart5.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Slide" Target="../notesSlides/notesSlide30.xml"/><Relationship Id="rId5" Type="http://schemas.openxmlformats.org/officeDocument/2006/relationships/slideLayout" Target="../slideLayouts/slideLayout27.xml"/><Relationship Id="rId4" Type="http://schemas.openxmlformats.org/officeDocument/2006/relationships/customXml" Target="../../customXml/item4.xml"/><Relationship Id="rId9" Type="http://schemas.openxmlformats.org/officeDocument/2006/relationships/image" Target="../media/image62.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4.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15.xml"/><Relationship Id="rId4" Type="http://schemas.openxmlformats.org/officeDocument/2006/relationships/image" Target="../media/image64.svg"/></Relationships>
</file>

<file path=ppt/slides/_rels/slide4.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hyperlink" Target="https://octoverse.github.com/" TargetMode="External"/><Relationship Id="rId2" Type="http://schemas.openxmlformats.org/officeDocument/2006/relationships/notesSlide" Target="../notesSlides/notesSlide4.xml"/><Relationship Id="rId1" Type="http://schemas.openxmlformats.org/officeDocument/2006/relationships/slideLayout" Target="../slideLayouts/slideLayout35.xml"/><Relationship Id="rId6" Type="http://schemas.openxmlformats.org/officeDocument/2006/relationships/image" Target="../media/image30.png"/><Relationship Id="rId11" Type="http://schemas.openxmlformats.org/officeDocument/2006/relationships/hyperlink" Target="https://github.com/cncf/velocity/" TargetMode="External"/><Relationship Id="rId5" Type="http://schemas.openxmlformats.org/officeDocument/2006/relationships/image" Target="../media/image29.svg"/><Relationship Id="rId10" Type="http://schemas.openxmlformats.org/officeDocument/2006/relationships/hyperlink" Target="https://insights.stackoverflow.com/survey/2020#most-loved-dreaded-and-wanted" TargetMode="External"/><Relationship Id="rId4" Type="http://schemas.openxmlformats.org/officeDocument/2006/relationships/image" Target="../media/image28.png"/><Relationship Id="rId9" Type="http://schemas.openxmlformats.org/officeDocument/2006/relationships/hyperlink" Target="https://insights.stackoverflow.com/survey/2019#most-loved-dreaded-and-wanted"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notesSlide" Target="../notesSlides/notesSlide6.xml"/><Relationship Id="rId1" Type="http://schemas.openxmlformats.org/officeDocument/2006/relationships/slideLayout" Target="../slideLayouts/slideLayout34.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34.xml"/><Relationship Id="rId4" Type="http://schemas.openxmlformats.org/officeDocument/2006/relationships/image" Target="../media/image44.sv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7.xml"/><Relationship Id="rId6" Type="http://schemas.openxmlformats.org/officeDocument/2006/relationships/image" Target="../media/image46.png"/><Relationship Id="rId5" Type="http://schemas.openxmlformats.org/officeDocument/2006/relationships/hyperlink" Target="https://www.techempower.com/benchmarks/#section=data-r19&amp;hw=ph&amp;test=plaintext&amp;a=2" TargetMode="External"/><Relationship Id="rId4" Type="http://schemas.openxmlformats.org/officeDocument/2006/relationships/image" Target="../media/image45.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7106479"/>
          </a:xfrm>
          <a:prstGeom prst="rect">
            <a:avLst/>
          </a:prstGeom>
        </p:spPr>
      </p:pic>
      <p:pic>
        <p:nvPicPr>
          <p:cNvPr id="8" name="Graphic 7">
            <a:extLst>
              <a:ext uri="{FF2B5EF4-FFF2-40B4-BE49-F238E27FC236}">
                <a16:creationId xmlns:a16="http://schemas.microsoft.com/office/drawing/2014/main" id="{1EB15B65-641B-B747-9ED0-F09D51A384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30059">
            <a:off x="8734126" y="3328313"/>
            <a:ext cx="3291797" cy="3012831"/>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p:txBody>
          <a:bodyPr/>
          <a:lstStyle/>
          <a:p>
            <a:r>
              <a:rPr lang="en-US"/>
              <a:t>Welcome to .NET Conf!</a:t>
            </a:r>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p:txBody>
          <a:bodyPr/>
          <a:lstStyle/>
          <a:p>
            <a:r>
              <a:rPr lang="en-US"/>
              <a:t>Scott Hunter &amp; Friends</a:t>
            </a:r>
          </a:p>
          <a:p>
            <a:r>
              <a:rPr lang="en-US" sz="1800"/>
              <a:t>Director Program Management, .NET</a:t>
            </a:r>
          </a:p>
          <a:p>
            <a:r>
              <a:rPr lang="en-US" sz="1800"/>
              <a:t>@coolcsh</a:t>
            </a:r>
          </a:p>
        </p:txBody>
      </p:sp>
    </p:spTree>
    <p:extLst>
      <p:ext uri="{BB962C8B-B14F-4D97-AF65-F5344CB8AC3E}">
        <p14:creationId xmlns:p14="http://schemas.microsoft.com/office/powerpoint/2010/main" val="3852120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2AA190C-23F7-42EB-A377-9D58CA2D07D7}"/>
              </a:ext>
            </a:extLst>
          </p:cNvPr>
          <p:cNvSpPr>
            <a:spLocks noGrp="1"/>
          </p:cNvSpPr>
          <p:nvPr>
            <p:ph type="title"/>
          </p:nvPr>
        </p:nvSpPr>
        <p:spPr/>
        <p:txBody>
          <a:bodyPr>
            <a:noAutofit/>
          </a:bodyPr>
          <a:lstStyle/>
          <a:p>
            <a:r>
              <a:rPr lang="en-US">
                <a:latin typeface="Open Sans" panose="020B0604020202020204" charset="0"/>
                <a:ea typeface="Open Sans" panose="020B0604020202020204" charset="0"/>
                <a:cs typeface="Open Sans" panose="020B0604020202020204" charset="0"/>
              </a:rPr>
              <a:t>.NET 5 performance improvements</a:t>
            </a:r>
          </a:p>
        </p:txBody>
      </p:sp>
      <p:sp>
        <p:nvSpPr>
          <p:cNvPr id="11" name="Text Placeholder 10">
            <a:extLst>
              <a:ext uri="{FF2B5EF4-FFF2-40B4-BE49-F238E27FC236}">
                <a16:creationId xmlns:a16="http://schemas.microsoft.com/office/drawing/2014/main" id="{13B46CF0-815A-415E-B932-A30BAF381D89}"/>
              </a:ext>
            </a:extLst>
          </p:cNvPr>
          <p:cNvSpPr>
            <a:spLocks noGrp="1"/>
          </p:cNvSpPr>
          <p:nvPr>
            <p:ph sz="quarter" idx="10"/>
          </p:nvPr>
        </p:nvSpPr>
        <p:spPr>
          <a:xfrm>
            <a:off x="584200" y="1266940"/>
            <a:ext cx="11376572" cy="4833938"/>
          </a:xfrm>
        </p:spPr>
        <p:txBody>
          <a:bodyPr>
            <a:normAutofit/>
          </a:bodyPr>
          <a:lstStyle/>
          <a:p>
            <a:r>
              <a:rPr lang="en-US" sz="2400">
                <a:latin typeface="Open Sans" panose="020B0604020202020204" charset="0"/>
                <a:ea typeface="Open Sans" panose="020B0604020202020204" charset="0"/>
                <a:cs typeface="Open Sans" panose="020B0604020202020204" charset="0"/>
              </a:rPr>
              <a:t>+30% socket performance improvement on Linux over .NET Core 3.1</a:t>
            </a:r>
          </a:p>
          <a:p>
            <a:r>
              <a:rPr lang="en-US" sz="2400">
                <a:latin typeface="Open Sans" panose="020B0604020202020204" charset="0"/>
                <a:ea typeface="Open Sans" panose="020B0604020202020204" charset="0"/>
                <a:cs typeface="Open Sans" panose="020B0604020202020204" charset="0"/>
              </a:rPr>
              <a:t>JSON serialization performance improved +19% over .NET Core 3.1</a:t>
            </a:r>
            <a:r>
              <a:rPr lang="en-US" sz="2400" baseline="30000">
                <a:latin typeface="Open Sans" panose="020B0604020202020204" charset="0"/>
                <a:ea typeface="Open Sans" panose="020B0604020202020204" charset="0"/>
                <a:cs typeface="Open Sans" panose="020B0604020202020204" charset="0"/>
              </a:rPr>
              <a:t>1</a:t>
            </a:r>
            <a:endParaRPr lang="en-US" sz="2400">
              <a:latin typeface="Open Sans" panose="020B0604020202020204" charset="0"/>
              <a:ea typeface="Open Sans" panose="020B0604020202020204" charset="0"/>
              <a:cs typeface="Open Sans" panose="020B0604020202020204" charset="0"/>
            </a:endParaRPr>
          </a:p>
          <a:p>
            <a:r>
              <a:rPr lang="en-US" sz="2400">
                <a:latin typeface="Open Sans" panose="020B0604020202020204" charset="0"/>
                <a:ea typeface="Open Sans" panose="020B0604020202020204" charset="0"/>
                <a:cs typeface="Open Sans" panose="020B0604020202020204" charset="0"/>
              </a:rPr>
              <a:t>Serialization of large collections &amp; arrays improved 3x and are now zero-</a:t>
            </a:r>
            <a:r>
              <a:rPr lang="en-US" sz="2400" err="1">
                <a:latin typeface="Open Sans" panose="020B0604020202020204" charset="0"/>
                <a:ea typeface="Open Sans" panose="020B0604020202020204" charset="0"/>
                <a:cs typeface="Open Sans" panose="020B0604020202020204" charset="0"/>
              </a:rPr>
              <a:t>alloc</a:t>
            </a:r>
            <a:endParaRPr lang="en-US" sz="2400">
              <a:latin typeface="Open Sans" panose="020B0604020202020204" charset="0"/>
              <a:ea typeface="Open Sans" panose="020B0604020202020204" charset="0"/>
              <a:cs typeface="Open Sans" panose="020B0604020202020204" charset="0"/>
            </a:endParaRPr>
          </a:p>
          <a:p>
            <a:r>
              <a:rPr lang="en-US" sz="2400" err="1">
                <a:latin typeface="Open Sans" panose="020B0604020202020204" charset="0"/>
                <a:ea typeface="Open Sans" panose="020B0604020202020204" charset="0"/>
                <a:cs typeface="Open Sans" panose="020B0604020202020204" charset="0"/>
              </a:rPr>
              <a:t>gRPC</a:t>
            </a:r>
            <a:r>
              <a:rPr lang="en-US" sz="2400">
                <a:latin typeface="Open Sans" panose="020B0604020202020204" charset="0"/>
                <a:ea typeface="Open Sans" panose="020B0604020202020204" charset="0"/>
                <a:cs typeface="Open Sans" panose="020B0604020202020204" charset="0"/>
              </a:rPr>
              <a:t> server performance exceeds Go, C++ and Java</a:t>
            </a:r>
            <a:r>
              <a:rPr lang="en-US" sz="2400" baseline="30000">
                <a:latin typeface="Open Sans" panose="020B0604020202020204" charset="0"/>
                <a:ea typeface="Open Sans" panose="020B0604020202020204" charset="0"/>
                <a:cs typeface="Open Sans" panose="020B0604020202020204" charset="0"/>
              </a:rPr>
              <a:t>2</a:t>
            </a:r>
            <a:r>
              <a:rPr lang="en-US" sz="2400">
                <a:latin typeface="Open Sans" panose="020B0604020202020204" charset="0"/>
                <a:ea typeface="Open Sans" panose="020B0604020202020204" charset="0"/>
                <a:cs typeface="Open Sans" panose="020B0604020202020204" charset="0"/>
              </a:rPr>
              <a:t> </a:t>
            </a:r>
            <a:endParaRPr lang="en-US" sz="2400" baseline="30000">
              <a:latin typeface="Open Sans" panose="020B0604020202020204" charset="0"/>
              <a:ea typeface="Open Sans" panose="020B0604020202020204" charset="0"/>
              <a:cs typeface="Open Sans" panose="020B0604020202020204" charset="0"/>
            </a:endParaRPr>
          </a:p>
        </p:txBody>
      </p:sp>
      <p:sp>
        <p:nvSpPr>
          <p:cNvPr id="17" name="TextBox 16">
            <a:extLst>
              <a:ext uri="{FF2B5EF4-FFF2-40B4-BE49-F238E27FC236}">
                <a16:creationId xmlns:a16="http://schemas.microsoft.com/office/drawing/2014/main" id="{9857DAFF-CE45-439C-8E07-E0C5F3B77EAD}"/>
              </a:ext>
            </a:extLst>
          </p:cNvPr>
          <p:cNvSpPr txBox="1"/>
          <p:nvPr/>
        </p:nvSpPr>
        <p:spPr>
          <a:xfrm>
            <a:off x="0" y="6396335"/>
            <a:ext cx="4849091" cy="43088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30000" noProof="0">
                <a:ln>
                  <a:noFill/>
                </a:ln>
                <a:solidFill>
                  <a:srgbClr val="FFFFFF"/>
                </a:solidFill>
                <a:effectLst/>
                <a:uLnTx/>
                <a:uFillTx/>
                <a:latin typeface="Segoe UI"/>
                <a:ea typeface="Times New Roman" panose="02020603050405020304" pitchFamily="18" charset="0"/>
                <a:cs typeface="+mn-cs"/>
              </a:rPr>
              <a:t>1 </a:t>
            </a:r>
            <a:r>
              <a:rPr kumimoji="0" lang="en-US" sz="1050" b="0" i="0" u="none" strike="noStrike" kern="1200" cap="none" spc="0" normalizeH="0" baseline="0" noProof="0">
                <a:ln>
                  <a:noFill/>
                </a:ln>
                <a:solidFill>
                  <a:srgbClr val="FFFFFF"/>
                </a:solidFill>
                <a:effectLst/>
                <a:uLnTx/>
                <a:uFillTx/>
                <a:latin typeface="Segoe UI"/>
                <a:ea typeface="Times New Roman" panose="02020603050405020304" pitchFamily="18" charset="0"/>
                <a:cs typeface="+mn-cs"/>
              </a:rPr>
              <a:t>All 104 JSON serialization benchmarks improved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30000" noProof="0">
                <a:ln>
                  <a:noFill/>
                </a:ln>
                <a:solidFill>
                  <a:srgbClr val="FFFFFF"/>
                </a:solidFill>
                <a:effectLst/>
                <a:uLnTx/>
                <a:uFillTx/>
                <a:latin typeface="Segoe UI"/>
                <a:ea typeface="Times New Roman" panose="02020603050405020304" pitchFamily="18" charset="0"/>
                <a:cs typeface="+mn-cs"/>
              </a:rPr>
              <a:t>2 </a:t>
            </a:r>
            <a:r>
              <a:rPr kumimoji="0" lang="en-US" sz="1050" b="0" i="0" u="none" strike="noStrike" kern="1200" cap="none" spc="0" normalizeH="0" baseline="0" noProof="0">
                <a:ln>
                  <a:noFill/>
                </a:ln>
                <a:solidFill>
                  <a:srgbClr val="FFFFFF"/>
                </a:solidFill>
                <a:effectLst/>
                <a:uLnTx/>
                <a:uFillTx/>
                <a:latin typeface="Segoe UI"/>
                <a:ea typeface="Times New Roman" panose="02020603050405020304" pitchFamily="18" charset="0"/>
                <a:cs typeface="+mn-cs"/>
                <a:hlinkClick r:id="rId3"/>
              </a:rPr>
              <a:t>https://github.com/LesnyRumcajs/grpc_bench/wiki/2020-08-11-bench-results</a:t>
            </a:r>
            <a:r>
              <a:rPr kumimoji="0" lang="en-US" sz="1050" b="0" i="0" u="none" strike="noStrike" kern="1200" cap="none" spc="0" normalizeH="0" baseline="0" noProof="0">
                <a:ln>
                  <a:noFill/>
                </a:ln>
                <a:solidFill>
                  <a:srgbClr val="FFFFFF"/>
                </a:solidFill>
                <a:effectLst/>
                <a:uLnTx/>
                <a:uFillTx/>
                <a:latin typeface="Segoe UI"/>
                <a:ea typeface="Times New Roman" panose="02020603050405020304" pitchFamily="18" charset="0"/>
                <a:cs typeface="+mn-cs"/>
              </a:rPr>
              <a:t>  </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aphicFrame>
        <p:nvGraphicFramePr>
          <p:cNvPr id="5" name="Chart 4">
            <a:extLst>
              <a:ext uri="{FF2B5EF4-FFF2-40B4-BE49-F238E27FC236}">
                <a16:creationId xmlns:a16="http://schemas.microsoft.com/office/drawing/2014/main" id="{5707B826-2131-451B-A222-56E4B32A480C}"/>
              </a:ext>
            </a:extLst>
          </p:cNvPr>
          <p:cNvGraphicFramePr>
            <a:graphicFrameLocks/>
          </p:cNvGraphicFramePr>
          <p:nvPr/>
        </p:nvGraphicFramePr>
        <p:xfrm>
          <a:off x="2821853" y="3106757"/>
          <a:ext cx="6086475" cy="324986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499894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7DC4E-F26F-4353-AE59-BA82822F3A67}"/>
              </a:ext>
            </a:extLst>
          </p:cNvPr>
          <p:cNvSpPr>
            <a:spLocks noGrp="1"/>
          </p:cNvSpPr>
          <p:nvPr>
            <p:ph type="title"/>
          </p:nvPr>
        </p:nvSpPr>
        <p:spPr/>
        <p:txBody>
          <a:bodyPr/>
          <a:lstStyle/>
          <a:p>
            <a:r>
              <a:rPr lang="en-US"/>
              <a:t>Windows desktop development</a:t>
            </a:r>
          </a:p>
        </p:txBody>
      </p:sp>
      <p:sp>
        <p:nvSpPr>
          <p:cNvPr id="3" name="Text Placeholder 2">
            <a:extLst>
              <a:ext uri="{FF2B5EF4-FFF2-40B4-BE49-F238E27FC236}">
                <a16:creationId xmlns:a16="http://schemas.microsoft.com/office/drawing/2014/main" id="{6BA7F03E-58BA-4158-86B0-DB8F841EE86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08894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460E1-FA5D-495B-B38C-9729F8BC3CA7}"/>
              </a:ext>
            </a:extLst>
          </p:cNvPr>
          <p:cNvSpPr>
            <a:spLocks noGrp="1"/>
          </p:cNvSpPr>
          <p:nvPr>
            <p:ph type="title"/>
          </p:nvPr>
        </p:nvSpPr>
        <p:spPr/>
        <p:txBody>
          <a:bodyPr/>
          <a:lstStyle/>
          <a:p>
            <a:r>
              <a:rPr lang="en-US"/>
              <a:t>Windows desktop apps on .NET 5</a:t>
            </a:r>
          </a:p>
        </p:txBody>
      </p:sp>
      <p:sp>
        <p:nvSpPr>
          <p:cNvPr id="3" name="Content Placeholder 2">
            <a:extLst>
              <a:ext uri="{FF2B5EF4-FFF2-40B4-BE49-F238E27FC236}">
                <a16:creationId xmlns:a16="http://schemas.microsoft.com/office/drawing/2014/main" id="{1538838F-A9BD-499B-ACEB-3FBFEBD6F2FF}"/>
              </a:ext>
            </a:extLst>
          </p:cNvPr>
          <p:cNvSpPr>
            <a:spLocks noGrp="1"/>
          </p:cNvSpPr>
          <p:nvPr>
            <p:ph idx="1"/>
          </p:nvPr>
        </p:nvSpPr>
        <p:spPr/>
        <p:txBody>
          <a:bodyPr/>
          <a:lstStyle/>
          <a:p>
            <a:r>
              <a:rPr lang="en-US"/>
              <a:t>Complete development experience</a:t>
            </a:r>
          </a:p>
          <a:p>
            <a:pPr lvl="1"/>
            <a:r>
              <a:rPr lang="en-US"/>
              <a:t>Windows Forms &amp; WPF designers</a:t>
            </a:r>
          </a:p>
          <a:p>
            <a:pPr lvl="1"/>
            <a:r>
              <a:rPr lang="en-US"/>
              <a:t>Visual Studio tooling</a:t>
            </a:r>
          </a:p>
          <a:p>
            <a:pPr lvl="1"/>
            <a:r>
              <a:rPr lang="en-US" err="1"/>
              <a:t>Clickonce</a:t>
            </a:r>
            <a:r>
              <a:rPr lang="en-US"/>
              <a:t> Installer support</a:t>
            </a:r>
          </a:p>
          <a:p>
            <a:pPr lvl="1"/>
            <a:r>
              <a:rPr lang="en-US"/>
              <a:t>Third-party tools &amp; controls</a:t>
            </a:r>
          </a:p>
          <a:p>
            <a:r>
              <a:rPr lang="en-US"/>
              <a:t>All the benefits of .NET 5</a:t>
            </a:r>
          </a:p>
          <a:p>
            <a:pPr lvl="1"/>
            <a:r>
              <a:rPr lang="en-US"/>
              <a:t>Self contained, single file EXEs</a:t>
            </a:r>
          </a:p>
          <a:p>
            <a:pPr lvl="1"/>
            <a:r>
              <a:rPr lang="en-US"/>
              <a:t>No need for .NET Framework on machine</a:t>
            </a:r>
          </a:p>
          <a:p>
            <a:pPr lvl="1"/>
            <a:r>
              <a:rPr lang="en-US"/>
              <a:t>Best performance</a:t>
            </a:r>
          </a:p>
          <a:p>
            <a:pPr lvl="1"/>
            <a:r>
              <a:rPr lang="en-US"/>
              <a:t>Modern controls like WebView2</a:t>
            </a:r>
          </a:p>
          <a:p>
            <a:endParaRPr lang="en-US"/>
          </a:p>
        </p:txBody>
      </p:sp>
      <p:pic>
        <p:nvPicPr>
          <p:cNvPr id="5" name="Graphic 4">
            <a:extLst>
              <a:ext uri="{FF2B5EF4-FFF2-40B4-BE49-F238E27FC236}">
                <a16:creationId xmlns:a16="http://schemas.microsoft.com/office/drawing/2014/main" id="{7EBBE12F-BE95-4515-88B6-440941B818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99090" y="3954463"/>
            <a:ext cx="2603500" cy="2222500"/>
          </a:xfrm>
          <a:prstGeom prst="rect">
            <a:avLst/>
          </a:prstGeom>
        </p:spPr>
      </p:pic>
    </p:spTree>
    <p:extLst>
      <p:ext uri="{BB962C8B-B14F-4D97-AF65-F5344CB8AC3E}">
        <p14:creationId xmlns:p14="http://schemas.microsoft.com/office/powerpoint/2010/main" val="3727675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D991E-767D-FE4B-82AD-96DD0E4D1BDA}"/>
              </a:ext>
            </a:extLst>
          </p:cNvPr>
          <p:cNvSpPr>
            <a:spLocks noGrp="1"/>
          </p:cNvSpPr>
          <p:nvPr>
            <p:ph type="title"/>
          </p:nvPr>
        </p:nvSpPr>
        <p:spPr/>
        <p:txBody>
          <a:bodyPr/>
          <a:lstStyle/>
          <a:p>
            <a:r>
              <a:rPr lang="en-US"/>
              <a:t>Demo </a:t>
            </a:r>
            <a:br>
              <a:rPr lang="en-US"/>
            </a:br>
            <a:r>
              <a:rPr lang="en-US" sz="4400"/>
              <a:t>Modernizing Windows desktop apps</a:t>
            </a:r>
          </a:p>
        </p:txBody>
      </p:sp>
      <p:sp>
        <p:nvSpPr>
          <p:cNvPr id="5" name="Text Placeholder 4">
            <a:extLst>
              <a:ext uri="{FF2B5EF4-FFF2-40B4-BE49-F238E27FC236}">
                <a16:creationId xmlns:a16="http://schemas.microsoft.com/office/drawing/2014/main" id="{187A8007-73D4-B541-917C-A5A47C426617}"/>
              </a:ext>
            </a:extLst>
          </p:cNvPr>
          <p:cNvSpPr>
            <a:spLocks noGrp="1"/>
          </p:cNvSpPr>
          <p:nvPr>
            <p:ph type="body" idx="1"/>
          </p:nvPr>
        </p:nvSpPr>
        <p:spPr/>
        <p:txBody>
          <a:bodyPr/>
          <a:lstStyle/>
          <a:p>
            <a:r>
              <a:rPr lang="en-US"/>
              <a:t>Scott Hanselman</a:t>
            </a:r>
          </a:p>
        </p:txBody>
      </p:sp>
    </p:spTree>
    <p:extLst>
      <p:ext uri="{BB962C8B-B14F-4D97-AF65-F5344CB8AC3E}">
        <p14:creationId xmlns:p14="http://schemas.microsoft.com/office/powerpoint/2010/main" val="3351983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32463-66DE-4706-966B-E960BA0C03C5}"/>
              </a:ext>
            </a:extLst>
          </p:cNvPr>
          <p:cNvSpPr>
            <a:spLocks noGrp="1"/>
          </p:cNvSpPr>
          <p:nvPr>
            <p:ph type="title"/>
          </p:nvPr>
        </p:nvSpPr>
        <p:spPr/>
        <p:txBody>
          <a:bodyPr/>
          <a:lstStyle/>
          <a:p>
            <a:r>
              <a:rPr lang="en-US"/>
              <a:t>Thank you, Scott Guthrie!</a:t>
            </a:r>
          </a:p>
        </p:txBody>
      </p:sp>
      <p:sp>
        <p:nvSpPr>
          <p:cNvPr id="3" name="Text Placeholder 2">
            <a:extLst>
              <a:ext uri="{FF2B5EF4-FFF2-40B4-BE49-F238E27FC236}">
                <a16:creationId xmlns:a16="http://schemas.microsoft.com/office/drawing/2014/main" id="{DD0ABE44-CFE0-497B-8726-EB9D68CCF87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5523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7DC4E-F26F-4353-AE59-BA82822F3A67}"/>
              </a:ext>
            </a:extLst>
          </p:cNvPr>
          <p:cNvSpPr>
            <a:spLocks noGrp="1"/>
          </p:cNvSpPr>
          <p:nvPr>
            <p:ph type="title"/>
          </p:nvPr>
        </p:nvSpPr>
        <p:spPr/>
        <p:txBody>
          <a:bodyPr/>
          <a:lstStyle/>
          <a:p>
            <a:r>
              <a:rPr lang="en-US"/>
              <a:t>Mobile development</a:t>
            </a:r>
          </a:p>
        </p:txBody>
      </p:sp>
      <p:sp>
        <p:nvSpPr>
          <p:cNvPr id="3" name="Text Placeholder 2">
            <a:extLst>
              <a:ext uri="{FF2B5EF4-FFF2-40B4-BE49-F238E27FC236}">
                <a16:creationId xmlns:a16="http://schemas.microsoft.com/office/drawing/2014/main" id="{6BA7F03E-58BA-4158-86B0-DB8F841EE86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19879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2705D-A411-4EF0-A5BE-46CE2AD87092}"/>
              </a:ext>
            </a:extLst>
          </p:cNvPr>
          <p:cNvSpPr>
            <a:spLocks noGrp="1"/>
          </p:cNvSpPr>
          <p:nvPr>
            <p:ph type="title"/>
          </p:nvPr>
        </p:nvSpPr>
        <p:spPr/>
        <p:txBody>
          <a:bodyPr/>
          <a:lstStyle/>
          <a:p>
            <a:r>
              <a:rPr lang="en-US" err="1"/>
              <a:t>Xamarin.Forms</a:t>
            </a:r>
            <a:r>
              <a:rPr lang="en-US"/>
              <a:t> 5</a:t>
            </a:r>
          </a:p>
        </p:txBody>
      </p:sp>
      <p:sp>
        <p:nvSpPr>
          <p:cNvPr id="3" name="Content Placeholder 2">
            <a:extLst>
              <a:ext uri="{FF2B5EF4-FFF2-40B4-BE49-F238E27FC236}">
                <a16:creationId xmlns:a16="http://schemas.microsoft.com/office/drawing/2014/main" id="{5B7D50C7-0A02-4282-8F11-39622E7F512A}"/>
              </a:ext>
            </a:extLst>
          </p:cNvPr>
          <p:cNvSpPr>
            <a:spLocks noGrp="1"/>
          </p:cNvSpPr>
          <p:nvPr>
            <p:ph idx="1"/>
          </p:nvPr>
        </p:nvSpPr>
        <p:spPr/>
        <p:txBody>
          <a:bodyPr vert="horz" lIns="91440" tIns="45720" rIns="91440" bIns="45720" rtlCol="0" anchor="t">
            <a:normAutofit/>
          </a:bodyPr>
          <a:lstStyle/>
          <a:p>
            <a:r>
              <a:rPr lang="en-US">
                <a:latin typeface="Open Sans"/>
                <a:ea typeface="Open Sans"/>
                <a:cs typeface="Open Sans"/>
              </a:rPr>
              <a:t>Beautiful Design with Brushes, Shapes, and Paths</a:t>
            </a:r>
          </a:p>
          <a:p>
            <a:r>
              <a:rPr lang="en-US">
                <a:latin typeface="Open Sans"/>
                <a:ea typeface="Open Sans"/>
                <a:cs typeface="Open Sans"/>
              </a:rPr>
              <a:t>Control templating for native controls</a:t>
            </a:r>
          </a:p>
          <a:p>
            <a:r>
              <a:rPr lang="en-US">
                <a:latin typeface="Open Sans"/>
                <a:ea typeface="Open Sans"/>
                <a:cs typeface="Open Sans"/>
              </a:rPr>
              <a:t>Improved XAML experience in Visual Studio</a:t>
            </a:r>
          </a:p>
          <a:p>
            <a:r>
              <a:rPr lang="en-US">
                <a:latin typeface="Open Sans"/>
                <a:ea typeface="Open Sans"/>
                <a:cs typeface="Open Sans"/>
              </a:rPr>
              <a:t>Hot Reload 2.0</a:t>
            </a:r>
          </a:p>
          <a:p>
            <a:r>
              <a:rPr lang="en-US">
                <a:latin typeface="Open Sans"/>
                <a:ea typeface="Open Sans"/>
                <a:cs typeface="Open Sans"/>
              </a:rPr>
              <a:t>Develop iOS apps on Windows</a:t>
            </a:r>
          </a:p>
        </p:txBody>
      </p:sp>
      <p:pic>
        <p:nvPicPr>
          <p:cNvPr id="7" name="Graphic 6">
            <a:extLst>
              <a:ext uri="{FF2B5EF4-FFF2-40B4-BE49-F238E27FC236}">
                <a16:creationId xmlns:a16="http://schemas.microsoft.com/office/drawing/2014/main" id="{C892DC2F-277F-47AF-9627-84504C0D43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77673" y="4150567"/>
            <a:ext cx="2590800" cy="2120900"/>
          </a:xfrm>
          <a:prstGeom prst="rect">
            <a:avLst/>
          </a:prstGeom>
        </p:spPr>
      </p:pic>
    </p:spTree>
    <p:extLst>
      <p:ext uri="{BB962C8B-B14F-4D97-AF65-F5344CB8AC3E}">
        <p14:creationId xmlns:p14="http://schemas.microsoft.com/office/powerpoint/2010/main" val="2794458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1" descr="A picture containing person, person, wearing, holding&#10;&#10;Description automatically generated">
            <a:extLst>
              <a:ext uri="{FF2B5EF4-FFF2-40B4-BE49-F238E27FC236}">
                <a16:creationId xmlns:a16="http://schemas.microsoft.com/office/drawing/2014/main" id="{D33E2213-426E-49CD-A13B-14080F102573}"/>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rcRect l="12326" r="12326"/>
          <a:stretch>
            <a:fillRect/>
          </a:stretch>
        </p:blipFill>
        <p:spPr>
          <a:xfrm>
            <a:off x="1" y="0"/>
            <a:ext cx="5167132" cy="6862635"/>
          </a:xfrm>
          <a:prstGeom prst="rect">
            <a:avLst/>
          </a:prstGeom>
        </p:spPr>
      </p:pic>
      <p:pic>
        <p:nvPicPr>
          <p:cNvPr id="4" name="Picture 2">
            <a:extLst>
              <a:ext uri="{FF2B5EF4-FFF2-40B4-BE49-F238E27FC236}">
                <a16:creationId xmlns:a16="http://schemas.microsoft.com/office/drawing/2014/main" id="{9B81EF60-B565-444F-BE87-75AF39337A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1053" y="432513"/>
            <a:ext cx="1276352" cy="2165688"/>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3">
            <a:extLst>
              <a:ext uri="{FF2B5EF4-FFF2-40B4-BE49-F238E27FC236}">
                <a16:creationId xmlns:a16="http://schemas.microsoft.com/office/drawing/2014/main" id="{6B8C1897-B9BE-4D80-BE60-F870215BE078}"/>
              </a:ext>
            </a:extLst>
          </p:cNvPr>
          <p:cNvSpPr txBox="1">
            <a:spLocks/>
          </p:cNvSpPr>
          <p:nvPr/>
        </p:nvSpPr>
        <p:spPr>
          <a:xfrm>
            <a:off x="5737450" y="3746879"/>
            <a:ext cx="6195848" cy="2380594"/>
          </a:xfrm>
          <a:prstGeom prst="rect">
            <a:avLst/>
          </a:prstGeom>
        </p:spPr>
        <p:txBody>
          <a:bodyPr vert="horz" lIns="0" tIns="0" rIns="0" bIns="0" rtlCol="0" anchor="t" anchorCtr="0">
            <a:normAutofit/>
          </a:bodyPr>
          <a:lstStyle>
            <a:defPPr>
              <a:defRPr lang="en-US"/>
            </a:defPPr>
            <a:lvl1pPr marL="0" algn="l" defTabSz="914400" rtl="0" eaLnBrk="1" latinLnBrk="0" hangingPunct="1">
              <a:defRPr sz="12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t>“Nobody understands .NET and SQL Server better than Microsoft, which, through Azure, gave us a robust set of managed services for migrating our legacy applications to the cloud.” </a:t>
            </a:r>
          </a:p>
          <a:p>
            <a:endParaRPr lang="en-US" sz="2000"/>
          </a:p>
          <a:p>
            <a:r>
              <a:rPr lang="en-US" sz="2000">
                <a:solidFill>
                  <a:schemeClr val="tx2">
                    <a:lumMod val="40000"/>
                    <a:lumOff val="60000"/>
                  </a:schemeClr>
                </a:solidFill>
              </a:rPr>
              <a:t>Bev Kite, Chief Information Officer, Academy of Motion Picture Arts and Sciences</a:t>
            </a:r>
          </a:p>
        </p:txBody>
      </p:sp>
      <p:sp>
        <p:nvSpPr>
          <p:cNvPr id="6" name="TextBox 5">
            <a:extLst>
              <a:ext uri="{FF2B5EF4-FFF2-40B4-BE49-F238E27FC236}">
                <a16:creationId xmlns:a16="http://schemas.microsoft.com/office/drawing/2014/main" id="{1C6A86CB-0F1A-476D-AF9D-BE32B728BD39}"/>
              </a:ext>
            </a:extLst>
          </p:cNvPr>
          <p:cNvSpPr txBox="1"/>
          <p:nvPr/>
        </p:nvSpPr>
        <p:spPr>
          <a:xfrm>
            <a:off x="7371325" y="730527"/>
            <a:ext cx="4561973" cy="1569660"/>
          </a:xfrm>
          <a:prstGeom prst="rect">
            <a:avLst/>
          </a:prstGeom>
          <a:noFill/>
        </p:spPr>
        <p:txBody>
          <a:bodyPr wrap="square" rtlCol="0">
            <a:spAutoFit/>
          </a:bodyPr>
          <a:lstStyle/>
          <a:p>
            <a:r>
              <a:rPr lang="en-US" sz="2400">
                <a:latin typeface="Open Sans" panose="020B0604020202020204" charset="0"/>
                <a:ea typeface="Open Sans" panose="020B0604020202020204" charset="0"/>
                <a:cs typeface="Open Sans" panose="020B0604020202020204" charset="0"/>
              </a:rPr>
              <a:t>The Academy uses .NET,  Visual Studio and Azure to build a multi-device streaming service for its members.</a:t>
            </a:r>
          </a:p>
        </p:txBody>
      </p:sp>
    </p:spTree>
    <p:extLst>
      <p:ext uri="{BB962C8B-B14F-4D97-AF65-F5344CB8AC3E}">
        <p14:creationId xmlns:p14="http://schemas.microsoft.com/office/powerpoint/2010/main" val="937286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D991E-767D-FE4B-82AD-96DD0E4D1BDA}"/>
              </a:ext>
            </a:extLst>
          </p:cNvPr>
          <p:cNvSpPr>
            <a:spLocks noGrp="1"/>
          </p:cNvSpPr>
          <p:nvPr>
            <p:ph type="title"/>
          </p:nvPr>
        </p:nvSpPr>
        <p:spPr/>
        <p:txBody>
          <a:bodyPr/>
          <a:lstStyle/>
          <a:p>
            <a:r>
              <a:rPr lang="en-US"/>
              <a:t>Demo</a:t>
            </a:r>
            <a:br>
              <a:rPr lang="en-US"/>
            </a:br>
            <a:r>
              <a:rPr lang="en-US" sz="4400"/>
              <a:t>Mobile development with Xamarin</a:t>
            </a:r>
            <a:endParaRPr lang="en-US"/>
          </a:p>
        </p:txBody>
      </p:sp>
      <p:sp>
        <p:nvSpPr>
          <p:cNvPr id="5" name="Text Placeholder 4">
            <a:extLst>
              <a:ext uri="{FF2B5EF4-FFF2-40B4-BE49-F238E27FC236}">
                <a16:creationId xmlns:a16="http://schemas.microsoft.com/office/drawing/2014/main" id="{187A8007-73D4-B541-917C-A5A47C426617}"/>
              </a:ext>
            </a:extLst>
          </p:cNvPr>
          <p:cNvSpPr>
            <a:spLocks noGrp="1"/>
          </p:cNvSpPr>
          <p:nvPr>
            <p:ph type="body" idx="1"/>
          </p:nvPr>
        </p:nvSpPr>
        <p:spPr/>
        <p:txBody>
          <a:bodyPr/>
          <a:lstStyle/>
          <a:p>
            <a:r>
              <a:rPr lang="en-US"/>
              <a:t>Maddy Leger</a:t>
            </a:r>
          </a:p>
        </p:txBody>
      </p:sp>
    </p:spTree>
    <p:extLst>
      <p:ext uri="{BB962C8B-B14F-4D97-AF65-F5344CB8AC3E}">
        <p14:creationId xmlns:p14="http://schemas.microsoft.com/office/powerpoint/2010/main" val="10302855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7DC4E-F26F-4353-AE59-BA82822F3A67}"/>
              </a:ext>
            </a:extLst>
          </p:cNvPr>
          <p:cNvSpPr>
            <a:spLocks noGrp="1"/>
          </p:cNvSpPr>
          <p:nvPr>
            <p:ph type="title"/>
          </p:nvPr>
        </p:nvSpPr>
        <p:spPr/>
        <p:txBody>
          <a:bodyPr/>
          <a:lstStyle/>
          <a:p>
            <a:r>
              <a:rPr lang="en-US"/>
              <a:t>Visual Studio</a:t>
            </a:r>
          </a:p>
        </p:txBody>
      </p:sp>
      <p:sp>
        <p:nvSpPr>
          <p:cNvPr id="3" name="Text Placeholder 2">
            <a:extLst>
              <a:ext uri="{FF2B5EF4-FFF2-40B4-BE49-F238E27FC236}">
                <a16:creationId xmlns:a16="http://schemas.microsoft.com/office/drawing/2014/main" id="{6BA7F03E-58BA-4158-86B0-DB8F841EE86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31580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5D5B1283-48C4-4E2D-B1FD-D8C2C566D57B}"/>
              </a:ext>
            </a:extLst>
          </p:cNvPr>
          <p:cNvPicPr>
            <a:picLocks noChangeAspect="1"/>
          </p:cNvPicPr>
          <p:nvPr/>
        </p:nvPicPr>
        <p:blipFill>
          <a:blip r:embed="rId3"/>
          <a:stretch>
            <a:fillRect/>
          </a:stretch>
        </p:blipFill>
        <p:spPr>
          <a:xfrm>
            <a:off x="8458594" y="1187311"/>
            <a:ext cx="3310103" cy="1713806"/>
          </a:xfrm>
          <a:prstGeom prst="rect">
            <a:avLst/>
          </a:prstGeom>
          <a:effectLst>
            <a:outerShdw blurRad="50800" dist="38100" dir="2700000" algn="tl" rotWithShape="0">
              <a:prstClr val="black">
                <a:alpha val="40000"/>
              </a:prstClr>
            </a:outerShdw>
          </a:effectLst>
        </p:spPr>
      </p:pic>
      <p:pic>
        <p:nvPicPr>
          <p:cNvPr id="15" name="Picture 14">
            <a:extLst>
              <a:ext uri="{FF2B5EF4-FFF2-40B4-BE49-F238E27FC236}">
                <a16:creationId xmlns:a16="http://schemas.microsoft.com/office/drawing/2014/main" id="{13F75612-7F69-4166-B298-4418A9488D9F}"/>
              </a:ext>
            </a:extLst>
          </p:cNvPr>
          <p:cNvPicPr>
            <a:picLocks noChangeAspect="1"/>
          </p:cNvPicPr>
          <p:nvPr/>
        </p:nvPicPr>
        <p:blipFill>
          <a:blip r:embed="rId4"/>
          <a:stretch>
            <a:fillRect/>
          </a:stretch>
        </p:blipFill>
        <p:spPr>
          <a:xfrm>
            <a:off x="9044660" y="4152642"/>
            <a:ext cx="3054253" cy="1713806"/>
          </a:xfrm>
          <a:prstGeom prst="rect">
            <a:avLst/>
          </a:prstGeom>
        </p:spPr>
      </p:pic>
      <p:pic>
        <p:nvPicPr>
          <p:cNvPr id="14" name="Picture 13">
            <a:extLst>
              <a:ext uri="{FF2B5EF4-FFF2-40B4-BE49-F238E27FC236}">
                <a16:creationId xmlns:a16="http://schemas.microsoft.com/office/drawing/2014/main" id="{BEDF14EA-F887-4FFD-9610-24B0B9DD3C07}"/>
              </a:ext>
            </a:extLst>
          </p:cNvPr>
          <p:cNvPicPr>
            <a:picLocks noChangeAspect="1"/>
          </p:cNvPicPr>
          <p:nvPr/>
        </p:nvPicPr>
        <p:blipFill>
          <a:blip r:embed="rId5"/>
          <a:stretch>
            <a:fillRect/>
          </a:stretch>
        </p:blipFill>
        <p:spPr>
          <a:xfrm>
            <a:off x="3777191" y="1247549"/>
            <a:ext cx="3547241" cy="1988481"/>
          </a:xfrm>
          <a:prstGeom prst="rect">
            <a:avLst/>
          </a:prstGeom>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838200" y="64580"/>
            <a:ext cx="10515600" cy="1325563"/>
          </a:xfrm>
        </p:spPr>
        <p:txBody>
          <a:bodyPr/>
          <a:lstStyle/>
          <a:p>
            <a:pPr algn="ctr"/>
            <a:r>
              <a:rPr lang="en-US"/>
              <a:t>Happy 10</a:t>
            </a:r>
            <a:r>
              <a:rPr lang="en-US" baseline="30000"/>
              <a:t>th</a:t>
            </a:r>
            <a:r>
              <a:rPr lang="en-US"/>
              <a:t> anniversary .NET Conf!</a:t>
            </a:r>
          </a:p>
        </p:txBody>
      </p:sp>
      <p:pic>
        <p:nvPicPr>
          <p:cNvPr id="6" name="Picture 5">
            <a:extLst>
              <a:ext uri="{FF2B5EF4-FFF2-40B4-BE49-F238E27FC236}">
                <a16:creationId xmlns:a16="http://schemas.microsoft.com/office/drawing/2014/main" id="{C71DC2E9-B72C-4504-926B-82A6082CD501}"/>
              </a:ext>
            </a:extLst>
          </p:cNvPr>
          <p:cNvPicPr>
            <a:picLocks noChangeAspect="1"/>
          </p:cNvPicPr>
          <p:nvPr/>
        </p:nvPicPr>
        <p:blipFill>
          <a:blip r:embed="rId6"/>
          <a:stretch>
            <a:fillRect/>
          </a:stretch>
        </p:blipFill>
        <p:spPr>
          <a:xfrm>
            <a:off x="335582" y="1228326"/>
            <a:ext cx="3200775" cy="1800344"/>
          </a:xfrm>
          <a:prstGeom prst="rect">
            <a:avLst/>
          </a:prstGeom>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5E1D7B8D-B2AA-424D-831F-4BEEF2BC346F}"/>
              </a:ext>
            </a:extLst>
          </p:cNvPr>
          <p:cNvPicPr>
            <a:picLocks noChangeAspect="1"/>
          </p:cNvPicPr>
          <p:nvPr/>
        </p:nvPicPr>
        <p:blipFill>
          <a:blip r:embed="rId7"/>
          <a:stretch>
            <a:fillRect/>
          </a:stretch>
        </p:blipFill>
        <p:spPr>
          <a:xfrm>
            <a:off x="496868" y="2713463"/>
            <a:ext cx="3489377" cy="1800344"/>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A95ED509-C030-46F9-A065-11AB8A8698DE}"/>
              </a:ext>
            </a:extLst>
          </p:cNvPr>
          <p:cNvSpPr txBox="1">
            <a:spLocks/>
          </p:cNvSpPr>
          <p:nvPr/>
        </p:nvSpPr>
        <p:spPr>
          <a:xfrm>
            <a:off x="0" y="6149979"/>
            <a:ext cx="12192000" cy="7447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n-US" sz="2400"/>
              <a:t>Thank you for joining us!</a:t>
            </a:r>
          </a:p>
        </p:txBody>
      </p:sp>
      <p:pic>
        <p:nvPicPr>
          <p:cNvPr id="17" name="Picture 16">
            <a:extLst>
              <a:ext uri="{FF2B5EF4-FFF2-40B4-BE49-F238E27FC236}">
                <a16:creationId xmlns:a16="http://schemas.microsoft.com/office/drawing/2014/main" id="{0431BAE7-9054-4FD1-9738-A95F67A83D67}"/>
              </a:ext>
            </a:extLst>
          </p:cNvPr>
          <p:cNvPicPr>
            <a:picLocks noChangeAspect="1"/>
          </p:cNvPicPr>
          <p:nvPr/>
        </p:nvPicPr>
        <p:blipFill>
          <a:blip r:embed="rId8"/>
          <a:stretch>
            <a:fillRect/>
          </a:stretch>
        </p:blipFill>
        <p:spPr>
          <a:xfrm>
            <a:off x="181878" y="4636967"/>
            <a:ext cx="3222003" cy="1660091"/>
          </a:xfrm>
          <a:prstGeom prst="rect">
            <a:avLst/>
          </a:prstGeom>
          <a:effectLst>
            <a:outerShdw blurRad="50800" dist="38100" dir="2700000" algn="tl" rotWithShape="0">
              <a:prstClr val="black">
                <a:alpha val="40000"/>
              </a:prstClr>
            </a:outerShdw>
          </a:effectLst>
        </p:spPr>
      </p:pic>
      <p:pic>
        <p:nvPicPr>
          <p:cNvPr id="18" name="Picture 17">
            <a:extLst>
              <a:ext uri="{FF2B5EF4-FFF2-40B4-BE49-F238E27FC236}">
                <a16:creationId xmlns:a16="http://schemas.microsoft.com/office/drawing/2014/main" id="{2912E6A2-2428-465A-869A-08A71FBA150D}"/>
              </a:ext>
            </a:extLst>
          </p:cNvPr>
          <p:cNvPicPr>
            <a:picLocks noChangeAspect="1"/>
          </p:cNvPicPr>
          <p:nvPr/>
        </p:nvPicPr>
        <p:blipFill>
          <a:blip r:embed="rId9"/>
          <a:stretch>
            <a:fillRect/>
          </a:stretch>
        </p:blipFill>
        <p:spPr>
          <a:xfrm>
            <a:off x="3147341" y="4398988"/>
            <a:ext cx="3210400" cy="1660091"/>
          </a:xfrm>
          <a:prstGeom prst="rect">
            <a:avLst/>
          </a:prstGeom>
          <a:effectLst>
            <a:outerShdw blurRad="50800" dist="38100" dir="2700000" algn="tl" rotWithShape="0">
              <a:prstClr val="black">
                <a:alpha val="40000"/>
              </a:prstClr>
            </a:outerShdw>
          </a:effectLst>
        </p:spPr>
      </p:pic>
      <p:pic>
        <p:nvPicPr>
          <p:cNvPr id="25" name="Picture 24">
            <a:extLst>
              <a:ext uri="{FF2B5EF4-FFF2-40B4-BE49-F238E27FC236}">
                <a16:creationId xmlns:a16="http://schemas.microsoft.com/office/drawing/2014/main" id="{7668BDBB-32B4-4F68-9C6E-7855619C1AEA}"/>
              </a:ext>
            </a:extLst>
          </p:cNvPr>
          <p:cNvPicPr>
            <a:picLocks noChangeAspect="1"/>
          </p:cNvPicPr>
          <p:nvPr/>
        </p:nvPicPr>
        <p:blipFill>
          <a:blip r:embed="rId10"/>
          <a:stretch>
            <a:fillRect/>
          </a:stretch>
        </p:blipFill>
        <p:spPr>
          <a:xfrm>
            <a:off x="6273851" y="4567231"/>
            <a:ext cx="3054253" cy="1582748"/>
          </a:xfrm>
          <a:prstGeom prst="rect">
            <a:avLst/>
          </a:prstGeom>
        </p:spPr>
      </p:pic>
      <p:pic>
        <p:nvPicPr>
          <p:cNvPr id="5" name="Picture 4" descr="A group of people in a room&#10;&#10;Description automatically generated">
            <a:extLst>
              <a:ext uri="{FF2B5EF4-FFF2-40B4-BE49-F238E27FC236}">
                <a16:creationId xmlns:a16="http://schemas.microsoft.com/office/drawing/2014/main" id="{ACA18504-5DFB-44F4-9745-06EAC1043CEF}"/>
              </a:ext>
            </a:extLst>
          </p:cNvPr>
          <p:cNvPicPr>
            <a:picLocks noChangeAspect="1"/>
          </p:cNvPicPr>
          <p:nvPr/>
        </p:nvPicPr>
        <p:blipFill>
          <a:blip r:embed="rId11"/>
          <a:stretch>
            <a:fillRect/>
          </a:stretch>
        </p:blipFill>
        <p:spPr>
          <a:xfrm>
            <a:off x="4319927" y="2508866"/>
            <a:ext cx="3522995" cy="2021390"/>
          </a:xfrm>
          <a:prstGeom prst="rect">
            <a:avLst/>
          </a:prstGeom>
        </p:spPr>
      </p:pic>
      <p:pic>
        <p:nvPicPr>
          <p:cNvPr id="8" name="Picture 7" descr="A group of people posing for the camera&#10;&#10;Description automatically generated">
            <a:extLst>
              <a:ext uri="{FF2B5EF4-FFF2-40B4-BE49-F238E27FC236}">
                <a16:creationId xmlns:a16="http://schemas.microsoft.com/office/drawing/2014/main" id="{7375743E-7958-4E73-BB48-098869646653}"/>
              </a:ext>
            </a:extLst>
          </p:cNvPr>
          <p:cNvPicPr>
            <a:picLocks noChangeAspect="1"/>
          </p:cNvPicPr>
          <p:nvPr/>
        </p:nvPicPr>
        <p:blipFill>
          <a:blip r:embed="rId12"/>
          <a:stretch>
            <a:fillRect/>
          </a:stretch>
        </p:blipFill>
        <p:spPr>
          <a:xfrm>
            <a:off x="7842922" y="2713463"/>
            <a:ext cx="3571123" cy="2050267"/>
          </a:xfrm>
          <a:prstGeom prst="rect">
            <a:avLst/>
          </a:prstGeom>
        </p:spPr>
      </p:pic>
    </p:spTree>
    <p:extLst>
      <p:ext uri="{BB962C8B-B14F-4D97-AF65-F5344CB8AC3E}">
        <p14:creationId xmlns:p14="http://schemas.microsoft.com/office/powerpoint/2010/main" val="1108877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1000"/>
                                        <p:tgtEl>
                                          <p:spTgt spid="6"/>
                                        </p:tgtEl>
                                      </p:cBhvr>
                                    </p:animEffect>
                                  </p:childTnLst>
                                </p:cTn>
                              </p:par>
                            </p:childTnLst>
                          </p:cTn>
                        </p:par>
                        <p:par>
                          <p:cTn id="8" fill="hold">
                            <p:stCondLst>
                              <p:cond delay="1000"/>
                            </p:stCondLst>
                            <p:childTnLst>
                              <p:par>
                                <p:cTn id="9" presetID="14" presetClass="entr" presetSubtype="1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randombar(horizontal)">
                                      <p:cBhvr>
                                        <p:cTn id="11" dur="1000"/>
                                        <p:tgtEl>
                                          <p:spTgt spid="13"/>
                                        </p:tgtEl>
                                      </p:cBhvr>
                                    </p:animEffect>
                                  </p:childTnLst>
                                </p:cTn>
                              </p:par>
                            </p:childTnLst>
                          </p:cTn>
                        </p:par>
                        <p:par>
                          <p:cTn id="12" fill="hold">
                            <p:stCondLst>
                              <p:cond delay="2000"/>
                            </p:stCondLst>
                            <p:childTnLst>
                              <p:par>
                                <p:cTn id="13" presetID="14" presetClass="entr" presetSubtype="1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randombar(horizontal)">
                                      <p:cBhvr>
                                        <p:cTn id="15" dur="1000"/>
                                        <p:tgtEl>
                                          <p:spTgt spid="17"/>
                                        </p:tgtEl>
                                      </p:cBhvr>
                                    </p:animEffect>
                                  </p:childTnLst>
                                </p:cTn>
                              </p:par>
                            </p:childTnLst>
                          </p:cTn>
                        </p:par>
                        <p:par>
                          <p:cTn id="16" fill="hold">
                            <p:stCondLst>
                              <p:cond delay="3000"/>
                            </p:stCondLst>
                            <p:childTnLst>
                              <p:par>
                                <p:cTn id="17" presetID="14" presetClass="entr" presetSubtype="1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randombar(horizontal)">
                                      <p:cBhvr>
                                        <p:cTn id="19" dur="1000"/>
                                        <p:tgtEl>
                                          <p:spTgt spid="18"/>
                                        </p:tgtEl>
                                      </p:cBhvr>
                                    </p:animEffect>
                                  </p:childTnLst>
                                </p:cTn>
                              </p:par>
                            </p:childTnLst>
                          </p:cTn>
                        </p:par>
                        <p:par>
                          <p:cTn id="20" fill="hold">
                            <p:stCondLst>
                              <p:cond delay="4000"/>
                            </p:stCondLst>
                            <p:childTnLst>
                              <p:par>
                                <p:cTn id="21" presetID="14" presetClass="entr" presetSubtype="10"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randombar(horizontal)">
                                      <p:cBhvr>
                                        <p:cTn id="23" dur="1000"/>
                                        <p:tgtEl>
                                          <p:spTgt spid="25"/>
                                        </p:tgtEl>
                                      </p:cBhvr>
                                    </p:animEffect>
                                  </p:childTnLst>
                                </p:cTn>
                              </p:par>
                            </p:childTnLst>
                          </p:cTn>
                        </p:par>
                        <p:par>
                          <p:cTn id="24" fill="hold">
                            <p:stCondLst>
                              <p:cond delay="5000"/>
                            </p:stCondLst>
                            <p:childTnLst>
                              <p:par>
                                <p:cTn id="25" presetID="14" presetClass="entr" presetSubtype="1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randombar(horizontal)">
                                      <p:cBhvr>
                                        <p:cTn id="27" dur="1000"/>
                                        <p:tgtEl>
                                          <p:spTgt spid="15"/>
                                        </p:tgtEl>
                                      </p:cBhvr>
                                    </p:animEffect>
                                  </p:childTnLst>
                                </p:cTn>
                              </p:par>
                            </p:childTnLst>
                          </p:cTn>
                        </p:par>
                        <p:par>
                          <p:cTn id="28" fill="hold">
                            <p:stCondLst>
                              <p:cond delay="6000"/>
                            </p:stCondLst>
                            <p:childTnLst>
                              <p:par>
                                <p:cTn id="29" presetID="14" presetClass="entr" presetSubtype="1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randombar(horizontal)">
                                      <p:cBhvr>
                                        <p:cTn id="31" dur="1000"/>
                                        <p:tgtEl>
                                          <p:spTgt spid="8"/>
                                        </p:tgtEl>
                                      </p:cBhvr>
                                    </p:animEffect>
                                  </p:childTnLst>
                                </p:cTn>
                              </p:par>
                            </p:childTnLst>
                          </p:cTn>
                        </p:par>
                        <p:par>
                          <p:cTn id="32" fill="hold">
                            <p:stCondLst>
                              <p:cond delay="7000"/>
                            </p:stCondLst>
                            <p:childTnLst>
                              <p:par>
                                <p:cTn id="33" presetID="14" presetClass="entr" presetSubtype="10" fill="hold"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randombar(horizontal)">
                                      <p:cBhvr>
                                        <p:cTn id="35" dur="1000"/>
                                        <p:tgtEl>
                                          <p:spTgt spid="20"/>
                                        </p:tgtEl>
                                      </p:cBhvr>
                                    </p:animEffect>
                                  </p:childTnLst>
                                </p:cTn>
                              </p:par>
                            </p:childTnLst>
                          </p:cTn>
                        </p:par>
                        <p:par>
                          <p:cTn id="36" fill="hold">
                            <p:stCondLst>
                              <p:cond delay="8000"/>
                            </p:stCondLst>
                            <p:childTnLst>
                              <p:par>
                                <p:cTn id="37" presetID="14" presetClass="entr" presetSubtype="10" fill="hold"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randombar(horizontal)">
                                      <p:cBhvr>
                                        <p:cTn id="39" dur="1000"/>
                                        <p:tgtEl>
                                          <p:spTgt spid="14"/>
                                        </p:tgtEl>
                                      </p:cBhvr>
                                    </p:animEffect>
                                  </p:childTnLst>
                                </p:cTn>
                              </p:par>
                            </p:childTnLst>
                          </p:cTn>
                        </p:par>
                        <p:par>
                          <p:cTn id="40" fill="hold">
                            <p:stCondLst>
                              <p:cond delay="9000"/>
                            </p:stCondLst>
                            <p:childTnLst>
                              <p:par>
                                <p:cTn id="41" presetID="14" presetClass="entr" presetSubtype="10"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randombar(horizontal)">
                                      <p:cBhvr>
                                        <p:cTn id="4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0C0B0-ED21-4048-B32A-4023722F3F50}"/>
              </a:ext>
            </a:extLst>
          </p:cNvPr>
          <p:cNvSpPr>
            <a:spLocks noGrp="1"/>
          </p:cNvSpPr>
          <p:nvPr>
            <p:ph type="title"/>
          </p:nvPr>
        </p:nvSpPr>
        <p:spPr/>
        <p:txBody>
          <a:bodyPr/>
          <a:lstStyle/>
          <a:p>
            <a:r>
              <a:rPr lang="en-US" sz="3600">
                <a:solidFill>
                  <a:schemeClr val="tx1"/>
                </a:solidFill>
                <a:latin typeface="Open Sans" panose="020B0604020202020204" charset="0"/>
                <a:ea typeface="Open Sans" panose="020B0604020202020204" charset="0"/>
                <a:cs typeface="Open Sans" panose="020B0604020202020204" charset="0"/>
              </a:rPr>
              <a:t>Visual Studio 2019 16.8 GA and 16.9 Preview</a:t>
            </a:r>
            <a:endParaRPr lang="en-US"/>
          </a:p>
        </p:txBody>
      </p:sp>
      <p:sp>
        <p:nvSpPr>
          <p:cNvPr id="3" name="Content Placeholder 2">
            <a:extLst>
              <a:ext uri="{FF2B5EF4-FFF2-40B4-BE49-F238E27FC236}">
                <a16:creationId xmlns:a16="http://schemas.microsoft.com/office/drawing/2014/main" id="{C7FBA468-3EB7-2947-9916-1F08AD82F950}"/>
              </a:ext>
            </a:extLst>
          </p:cNvPr>
          <p:cNvSpPr>
            <a:spLocks noGrp="1"/>
          </p:cNvSpPr>
          <p:nvPr>
            <p:ph idx="1"/>
          </p:nvPr>
        </p:nvSpPr>
        <p:spPr>
          <a:xfrm>
            <a:off x="838200" y="2476901"/>
            <a:ext cx="10515600" cy="2806034"/>
          </a:xfrm>
        </p:spPr>
        <p:txBody>
          <a:bodyPr vert="horz" lIns="91440" tIns="45720" rIns="91440" bIns="45720" rtlCol="0" anchor="t">
            <a:normAutofit fontScale="92500" lnSpcReduction="20000"/>
          </a:bodyPr>
          <a:lstStyle/>
          <a:p>
            <a:pPr algn="l"/>
            <a:r>
              <a:rPr lang="en-US">
                <a:latin typeface="Open Sans"/>
                <a:ea typeface="Open Sans"/>
                <a:cs typeface="Open Sans"/>
              </a:rPr>
              <a:t>.NET 5.0 included</a:t>
            </a:r>
          </a:p>
          <a:p>
            <a:r>
              <a:rPr lang="en-US">
                <a:latin typeface="Open Sans"/>
                <a:ea typeface="Open Sans"/>
                <a:cs typeface="Open Sans"/>
              </a:rPr>
              <a:t>.NET productivity enhancements</a:t>
            </a:r>
          </a:p>
          <a:p>
            <a:pPr algn="l"/>
            <a:r>
              <a:rPr lang="en-US" err="1">
                <a:latin typeface="Open Sans"/>
                <a:ea typeface="Open Sans"/>
                <a:cs typeface="Open Sans"/>
              </a:rPr>
              <a:t>Intellicode</a:t>
            </a:r>
            <a:r>
              <a:rPr lang="en-US">
                <a:latin typeface="Open Sans"/>
                <a:ea typeface="Open Sans"/>
                <a:cs typeface="Open Sans"/>
              </a:rPr>
              <a:t> team completions</a:t>
            </a:r>
          </a:p>
          <a:p>
            <a:pPr algn="l"/>
            <a:r>
              <a:rPr lang="en-US">
                <a:latin typeface="Open Sans"/>
                <a:ea typeface="Open Sans"/>
                <a:cs typeface="Open Sans"/>
              </a:rPr>
              <a:t>New Git experience</a:t>
            </a:r>
          </a:p>
          <a:p>
            <a:pPr algn="l"/>
            <a:r>
              <a:rPr lang="en-US">
                <a:latin typeface="Open Sans"/>
                <a:ea typeface="Open Sans"/>
                <a:cs typeface="Open Sans"/>
              </a:rPr>
              <a:t>Linux debugging</a:t>
            </a:r>
          </a:p>
          <a:p>
            <a:pPr algn="l"/>
            <a:r>
              <a:rPr lang="en-US">
                <a:latin typeface="Open Sans"/>
                <a:ea typeface="Open Sans"/>
                <a:cs typeface="Open Sans"/>
              </a:rPr>
              <a:t>Improved XAML experience</a:t>
            </a:r>
          </a:p>
          <a:p>
            <a:r>
              <a:rPr lang="en-US">
                <a:latin typeface="Open Sans"/>
                <a:ea typeface="Open Sans"/>
                <a:cs typeface="Open Sans"/>
              </a:rPr>
              <a:t>GitHub Actions in Visual Studio </a:t>
            </a:r>
            <a:endParaRPr lang="en-US"/>
          </a:p>
          <a:p>
            <a:pPr algn="l"/>
            <a:endParaRPr lang="en-US"/>
          </a:p>
          <a:p>
            <a:pPr algn="l"/>
            <a:endParaRPr lang="en-US"/>
          </a:p>
          <a:p>
            <a:pPr algn="l"/>
            <a:endParaRPr lang="en-US"/>
          </a:p>
          <a:p>
            <a:pPr algn="l"/>
            <a:endParaRPr lang="en-US"/>
          </a:p>
          <a:p>
            <a:pPr algn="l"/>
            <a:endParaRPr lang="en-US"/>
          </a:p>
          <a:p>
            <a:pPr algn="l"/>
            <a:endParaRPr lang="en-US"/>
          </a:p>
        </p:txBody>
      </p:sp>
      <p:sp>
        <p:nvSpPr>
          <p:cNvPr id="4" name="Title 1">
            <a:extLst>
              <a:ext uri="{FF2B5EF4-FFF2-40B4-BE49-F238E27FC236}">
                <a16:creationId xmlns:a16="http://schemas.microsoft.com/office/drawing/2014/main" id="{9DEAB810-E789-4F5A-AFE7-B9FCC620BD4C}"/>
              </a:ext>
            </a:extLst>
          </p:cNvPr>
          <p:cNvSpPr txBox="1">
            <a:spLocks/>
          </p:cNvSpPr>
          <p:nvPr/>
        </p:nvSpPr>
        <p:spPr>
          <a:xfrm>
            <a:off x="873034" y="5821256"/>
            <a:ext cx="10515600" cy="456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F7B548">
                    <a:lumMod val="60000"/>
                    <a:lumOff val="40000"/>
                  </a:srgbClr>
                </a:solidFill>
                <a:effectLst/>
                <a:uLnTx/>
                <a:uFillTx/>
                <a:latin typeface="Calibri Light" panose="020F0302020204030204"/>
                <a:ea typeface="Open Sans" panose="020B0606030504020204" pitchFamily="34" charset="0"/>
                <a:cs typeface="Open Sans" panose="020B0606030504020204" pitchFamily="34" charset="0"/>
              </a:rPr>
              <a:t>visualstudio.com/download</a:t>
            </a:r>
            <a:br>
              <a:rPr kumimoji="0" lang="en-US" sz="2800" b="1" i="0" u="none" strike="noStrike" kern="1200" cap="none" spc="0" normalizeH="0" baseline="0" noProof="0">
                <a:ln>
                  <a:noFill/>
                </a:ln>
                <a:solidFill>
                  <a:srgbClr val="F7B548">
                    <a:lumMod val="60000"/>
                    <a:lumOff val="40000"/>
                  </a:srgbClr>
                </a:solidFill>
                <a:effectLst/>
                <a:uLnTx/>
                <a:uFillTx/>
                <a:latin typeface="Calibri Light" panose="020F0302020204030204"/>
                <a:ea typeface="Open Sans" panose="020B0606030504020204" pitchFamily="34" charset="0"/>
                <a:cs typeface="Open Sans" panose="020B0606030504020204" pitchFamily="34" charset="0"/>
              </a:rPr>
            </a:br>
            <a:r>
              <a:rPr kumimoji="0" lang="en-US" sz="2800" b="1" i="0" u="none" strike="noStrike" kern="1200" cap="none" spc="0" normalizeH="0" baseline="0" noProof="0">
                <a:ln>
                  <a:noFill/>
                </a:ln>
                <a:solidFill>
                  <a:srgbClr val="F7B548">
                    <a:lumMod val="60000"/>
                    <a:lumOff val="40000"/>
                  </a:srgbClr>
                </a:solidFill>
                <a:effectLst/>
                <a:uLnTx/>
                <a:uFillTx/>
                <a:latin typeface="Calibri Light" panose="020F0302020204030204"/>
                <a:ea typeface="Open Sans" panose="020B0606030504020204" pitchFamily="34" charset="0"/>
                <a:cs typeface="Open Sans" panose="020B0606030504020204" pitchFamily="34" charset="0"/>
              </a:rPr>
              <a:t>aka.ms/vs-preview</a:t>
            </a:r>
          </a:p>
        </p:txBody>
      </p:sp>
    </p:spTree>
    <p:extLst>
      <p:ext uri="{BB962C8B-B14F-4D97-AF65-F5344CB8AC3E}">
        <p14:creationId xmlns:p14="http://schemas.microsoft.com/office/powerpoint/2010/main" val="207943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D991E-767D-FE4B-82AD-96DD0E4D1BDA}"/>
              </a:ext>
            </a:extLst>
          </p:cNvPr>
          <p:cNvSpPr>
            <a:spLocks noGrp="1"/>
          </p:cNvSpPr>
          <p:nvPr>
            <p:ph type="title"/>
          </p:nvPr>
        </p:nvSpPr>
        <p:spPr/>
        <p:txBody>
          <a:bodyPr/>
          <a:lstStyle/>
          <a:p>
            <a:r>
              <a:rPr lang="en-US"/>
              <a:t>Demo</a:t>
            </a:r>
            <a:br>
              <a:rPr lang="en-US"/>
            </a:br>
            <a:r>
              <a:rPr lang="en-US" sz="4400"/>
              <a:t>Visual Studio Productivity</a:t>
            </a:r>
          </a:p>
        </p:txBody>
      </p:sp>
      <p:sp>
        <p:nvSpPr>
          <p:cNvPr id="5" name="Text Placeholder 4">
            <a:extLst>
              <a:ext uri="{FF2B5EF4-FFF2-40B4-BE49-F238E27FC236}">
                <a16:creationId xmlns:a16="http://schemas.microsoft.com/office/drawing/2014/main" id="{187A8007-73D4-B541-917C-A5A47C426617}"/>
              </a:ext>
            </a:extLst>
          </p:cNvPr>
          <p:cNvSpPr>
            <a:spLocks noGrp="1"/>
          </p:cNvSpPr>
          <p:nvPr>
            <p:ph type="body" idx="1"/>
          </p:nvPr>
        </p:nvSpPr>
        <p:spPr/>
        <p:txBody>
          <a:bodyPr/>
          <a:lstStyle/>
          <a:p>
            <a:r>
              <a:rPr lang="en-US"/>
              <a:t>Kendra Havens</a:t>
            </a:r>
          </a:p>
        </p:txBody>
      </p:sp>
    </p:spTree>
    <p:extLst>
      <p:ext uri="{BB962C8B-B14F-4D97-AF65-F5344CB8AC3E}">
        <p14:creationId xmlns:p14="http://schemas.microsoft.com/office/powerpoint/2010/main" val="11102662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7DC4E-F26F-4353-AE59-BA82822F3A67}"/>
              </a:ext>
            </a:extLst>
          </p:cNvPr>
          <p:cNvSpPr>
            <a:spLocks noGrp="1"/>
          </p:cNvSpPr>
          <p:nvPr>
            <p:ph type="title"/>
          </p:nvPr>
        </p:nvSpPr>
        <p:spPr/>
        <p:txBody>
          <a:bodyPr/>
          <a:lstStyle/>
          <a:p>
            <a:r>
              <a:rPr lang="en-US"/>
              <a:t>Web &amp; cloud development</a:t>
            </a:r>
          </a:p>
        </p:txBody>
      </p:sp>
      <p:sp>
        <p:nvSpPr>
          <p:cNvPr id="3" name="Text Placeholder 2">
            <a:extLst>
              <a:ext uri="{FF2B5EF4-FFF2-40B4-BE49-F238E27FC236}">
                <a16:creationId xmlns:a16="http://schemas.microsoft.com/office/drawing/2014/main" id="{6BA7F03E-58BA-4158-86B0-DB8F841EE86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38988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460E1-FA5D-495B-B38C-9729F8BC3CA7}"/>
              </a:ext>
            </a:extLst>
          </p:cNvPr>
          <p:cNvSpPr>
            <a:spLocks noGrp="1"/>
          </p:cNvSpPr>
          <p:nvPr>
            <p:ph type="title"/>
          </p:nvPr>
        </p:nvSpPr>
        <p:spPr/>
        <p:txBody>
          <a:bodyPr>
            <a:normAutofit/>
          </a:bodyPr>
          <a:lstStyle/>
          <a:p>
            <a:r>
              <a:rPr lang="en-US" sz="3600"/>
              <a:t>Full stack .NET web apps with Blazor in .NET 5</a:t>
            </a:r>
          </a:p>
        </p:txBody>
      </p:sp>
      <p:sp>
        <p:nvSpPr>
          <p:cNvPr id="3" name="Content Placeholder 2">
            <a:extLst>
              <a:ext uri="{FF2B5EF4-FFF2-40B4-BE49-F238E27FC236}">
                <a16:creationId xmlns:a16="http://schemas.microsoft.com/office/drawing/2014/main" id="{1538838F-A9BD-499B-ACEB-3FBFEBD6F2FF}"/>
              </a:ext>
            </a:extLst>
          </p:cNvPr>
          <p:cNvSpPr>
            <a:spLocks noGrp="1"/>
          </p:cNvSpPr>
          <p:nvPr>
            <p:ph idx="1"/>
          </p:nvPr>
        </p:nvSpPr>
        <p:spPr/>
        <p:txBody>
          <a:bodyPr>
            <a:normAutofit lnSpcReduction="10000"/>
          </a:bodyPr>
          <a:lstStyle/>
          <a:p>
            <a:r>
              <a:rPr lang="en-US"/>
              <a:t>Supports Blazor Server &amp; Blazor </a:t>
            </a:r>
            <a:r>
              <a:rPr lang="en-US" err="1"/>
              <a:t>WebAssembly</a:t>
            </a:r>
            <a:endParaRPr lang="en-US"/>
          </a:p>
          <a:p>
            <a:r>
              <a:rPr lang="en-US"/>
              <a:t>Blazor </a:t>
            </a:r>
            <a:r>
              <a:rPr lang="en-US" err="1"/>
              <a:t>WebAssembly</a:t>
            </a:r>
            <a:r>
              <a:rPr lang="en-US"/>
              <a:t> enhancements</a:t>
            </a:r>
          </a:p>
          <a:p>
            <a:pPr lvl="1"/>
            <a:r>
              <a:rPr lang="en-US"/>
              <a:t>Now uses .NET 5 core framework libraries</a:t>
            </a:r>
          </a:p>
          <a:p>
            <a:pPr lvl="1"/>
            <a:r>
              <a:rPr lang="en-US"/>
              <a:t>3X faster than previous release</a:t>
            </a:r>
          </a:p>
          <a:p>
            <a:pPr lvl="1"/>
            <a:r>
              <a:rPr lang="en-US"/>
              <a:t>Supports server-side prerendering &amp; lazy loading dependencies</a:t>
            </a:r>
          </a:p>
          <a:p>
            <a:r>
              <a:rPr lang="en-US"/>
              <a:t>Component virtualization</a:t>
            </a:r>
          </a:p>
          <a:p>
            <a:r>
              <a:rPr lang="en-US"/>
              <a:t>CSS &amp; JavaScript isolation</a:t>
            </a:r>
          </a:p>
          <a:p>
            <a:r>
              <a:rPr lang="en-US"/>
              <a:t>New components</a:t>
            </a:r>
          </a:p>
          <a:p>
            <a:r>
              <a:rPr lang="en-US"/>
              <a:t>Growing ecosystem of third-party</a:t>
            </a:r>
            <a:br>
              <a:rPr lang="en-US"/>
            </a:br>
            <a:r>
              <a:rPr lang="en-US"/>
              <a:t> &amp; OSS controls and tools</a:t>
            </a:r>
          </a:p>
          <a:p>
            <a:pPr lvl="1"/>
            <a:endParaRPr lang="en-US"/>
          </a:p>
          <a:p>
            <a:endParaRPr lang="en-US"/>
          </a:p>
          <a:p>
            <a:endParaRPr lang="en-US"/>
          </a:p>
        </p:txBody>
      </p:sp>
      <p:pic>
        <p:nvPicPr>
          <p:cNvPr id="4" name="Graphic 3">
            <a:extLst>
              <a:ext uri="{FF2B5EF4-FFF2-40B4-BE49-F238E27FC236}">
                <a16:creationId xmlns:a16="http://schemas.microsoft.com/office/drawing/2014/main" id="{CD2BB669-5D37-43B3-8329-798177B7E0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07365" y="4403233"/>
            <a:ext cx="2578100" cy="1917700"/>
          </a:xfrm>
          <a:prstGeom prst="rect">
            <a:avLst/>
          </a:prstGeom>
        </p:spPr>
      </p:pic>
    </p:spTree>
    <p:extLst>
      <p:ext uri="{BB962C8B-B14F-4D97-AF65-F5344CB8AC3E}">
        <p14:creationId xmlns:p14="http://schemas.microsoft.com/office/powerpoint/2010/main" val="1354441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1" descr="Stack of files">
            <a:extLst>
              <a:ext uri="{FF2B5EF4-FFF2-40B4-BE49-F238E27FC236}">
                <a16:creationId xmlns:a16="http://schemas.microsoft.com/office/drawing/2014/main" id="{D33E2213-426E-49CD-A13B-14080F102573}"/>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rcRect l="24871" r="24871"/>
          <a:stretch/>
        </p:blipFill>
        <p:spPr>
          <a:xfrm>
            <a:off x="1" y="0"/>
            <a:ext cx="5167132" cy="6862635"/>
          </a:xfrm>
          <a:prstGeom prst="rect">
            <a:avLst/>
          </a:prstGeom>
        </p:spPr>
      </p:pic>
      <p:sp>
        <p:nvSpPr>
          <p:cNvPr id="5" name="Text Placeholder 3">
            <a:extLst>
              <a:ext uri="{FF2B5EF4-FFF2-40B4-BE49-F238E27FC236}">
                <a16:creationId xmlns:a16="http://schemas.microsoft.com/office/drawing/2014/main" id="{6B8C1897-B9BE-4D80-BE60-F870215BE078}"/>
              </a:ext>
            </a:extLst>
          </p:cNvPr>
          <p:cNvSpPr txBox="1">
            <a:spLocks/>
          </p:cNvSpPr>
          <p:nvPr/>
        </p:nvSpPr>
        <p:spPr>
          <a:xfrm>
            <a:off x="5619615" y="3746879"/>
            <a:ext cx="6239305" cy="2380594"/>
          </a:xfrm>
          <a:prstGeom prst="rect">
            <a:avLst/>
          </a:prstGeom>
        </p:spPr>
        <p:txBody>
          <a:bodyPr vert="horz" lIns="0" tIns="0" rIns="0" bIns="0" rtlCol="0" anchor="t" anchorCtr="0">
            <a:normAutofit/>
          </a:bodyPr>
          <a:lstStyle>
            <a:defPPr>
              <a:defRPr lang="en-US"/>
            </a:defPPr>
            <a:lvl1pPr marL="0" algn="l" defTabSz="914400" rtl="0" eaLnBrk="1" latinLnBrk="0" hangingPunct="1">
              <a:defRPr sz="12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t>“With Blazor we’re able to develop both the front end and the back end with the same people. We’re able to get web applications written all in C#. It used to take us so much more code to write, it’s amazing.” </a:t>
            </a:r>
          </a:p>
          <a:p>
            <a:endParaRPr lang="en-US" sz="2000"/>
          </a:p>
          <a:p>
            <a:r>
              <a:rPr lang="en-US" sz="2000">
                <a:solidFill>
                  <a:schemeClr val="tx2">
                    <a:lumMod val="40000"/>
                    <a:lumOff val="60000"/>
                  </a:schemeClr>
                </a:solidFill>
              </a:rPr>
              <a:t>Ken Myers, Chief Technology Officer, The Postage</a:t>
            </a:r>
          </a:p>
        </p:txBody>
      </p:sp>
      <p:sp>
        <p:nvSpPr>
          <p:cNvPr id="6" name="TextBox 5">
            <a:extLst>
              <a:ext uri="{FF2B5EF4-FFF2-40B4-BE49-F238E27FC236}">
                <a16:creationId xmlns:a16="http://schemas.microsoft.com/office/drawing/2014/main" id="{1C6A86CB-0F1A-476D-AF9D-BE32B728BD39}"/>
              </a:ext>
            </a:extLst>
          </p:cNvPr>
          <p:cNvSpPr txBox="1"/>
          <p:nvPr/>
        </p:nvSpPr>
        <p:spPr>
          <a:xfrm>
            <a:off x="7576277" y="651699"/>
            <a:ext cx="4200564" cy="2308324"/>
          </a:xfrm>
          <a:prstGeom prst="rect">
            <a:avLst/>
          </a:prstGeom>
          <a:noFill/>
        </p:spPr>
        <p:txBody>
          <a:bodyPr wrap="square" rtlCol="0">
            <a:spAutoFit/>
          </a:bodyPr>
          <a:lstStyle/>
          <a:p>
            <a:r>
              <a:rPr lang="en-US" sz="2400">
                <a:latin typeface="Open Sans" panose="020B0604020202020204" charset="0"/>
                <a:ea typeface="Open Sans" panose="020B0604020202020204" charset="0"/>
                <a:cs typeface="Open Sans" panose="020B0604020202020204" charset="0"/>
              </a:rPr>
              <a:t>Startup company uses .NET, Visual Studio and Azure to provide an easy-to-use, affordable, and secure platform for end-of-life planning.</a:t>
            </a:r>
          </a:p>
        </p:txBody>
      </p:sp>
      <p:pic>
        <p:nvPicPr>
          <p:cNvPr id="7" name="Picture 6" descr="A close up of a sign&#10;&#10;Description automatically generated">
            <a:extLst>
              <a:ext uri="{FF2B5EF4-FFF2-40B4-BE49-F238E27FC236}">
                <a16:creationId xmlns:a16="http://schemas.microsoft.com/office/drawing/2014/main" id="{750C5699-284B-404D-B5C0-6680E2BEF810}"/>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5456683" y="1346946"/>
            <a:ext cx="1830044" cy="917829"/>
          </a:xfrm>
          <a:prstGeom prst="rect">
            <a:avLst/>
          </a:prstGeom>
        </p:spPr>
      </p:pic>
    </p:spTree>
    <p:extLst>
      <p:ext uri="{BB962C8B-B14F-4D97-AF65-F5344CB8AC3E}">
        <p14:creationId xmlns:p14="http://schemas.microsoft.com/office/powerpoint/2010/main" val="29541708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D991E-767D-FE4B-82AD-96DD0E4D1BDA}"/>
              </a:ext>
            </a:extLst>
          </p:cNvPr>
          <p:cNvSpPr>
            <a:spLocks noGrp="1"/>
          </p:cNvSpPr>
          <p:nvPr>
            <p:ph type="title"/>
          </p:nvPr>
        </p:nvSpPr>
        <p:spPr/>
        <p:txBody>
          <a:bodyPr/>
          <a:lstStyle/>
          <a:p>
            <a:r>
              <a:rPr lang="en-US"/>
              <a:t>Demo</a:t>
            </a:r>
            <a:br>
              <a:rPr lang="en-US"/>
            </a:br>
            <a:r>
              <a:rPr lang="en-US" sz="4400"/>
              <a:t>Blazor on .NET 5 </a:t>
            </a:r>
          </a:p>
        </p:txBody>
      </p:sp>
      <p:sp>
        <p:nvSpPr>
          <p:cNvPr id="5" name="Text Placeholder 4">
            <a:extLst>
              <a:ext uri="{FF2B5EF4-FFF2-40B4-BE49-F238E27FC236}">
                <a16:creationId xmlns:a16="http://schemas.microsoft.com/office/drawing/2014/main" id="{187A8007-73D4-B541-917C-A5A47C426617}"/>
              </a:ext>
            </a:extLst>
          </p:cNvPr>
          <p:cNvSpPr>
            <a:spLocks noGrp="1"/>
          </p:cNvSpPr>
          <p:nvPr>
            <p:ph type="body" idx="1"/>
          </p:nvPr>
        </p:nvSpPr>
        <p:spPr/>
        <p:txBody>
          <a:bodyPr/>
          <a:lstStyle/>
          <a:p>
            <a:r>
              <a:rPr lang="en-US"/>
              <a:t>Daniel Roth</a:t>
            </a:r>
          </a:p>
        </p:txBody>
      </p:sp>
    </p:spTree>
    <p:extLst>
      <p:ext uri="{BB962C8B-B14F-4D97-AF65-F5344CB8AC3E}">
        <p14:creationId xmlns:p14="http://schemas.microsoft.com/office/powerpoint/2010/main" val="5907337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2705D-A411-4EF0-A5BE-46CE2AD87092}"/>
              </a:ext>
            </a:extLst>
          </p:cNvPr>
          <p:cNvSpPr>
            <a:spLocks noGrp="1"/>
          </p:cNvSpPr>
          <p:nvPr>
            <p:ph type="title"/>
          </p:nvPr>
        </p:nvSpPr>
        <p:spPr/>
        <p:txBody>
          <a:bodyPr/>
          <a:lstStyle/>
          <a:p>
            <a:r>
              <a:rPr lang="en-US"/>
              <a:t>Cloud native investments</a:t>
            </a:r>
          </a:p>
        </p:txBody>
      </p:sp>
      <p:sp>
        <p:nvSpPr>
          <p:cNvPr id="3" name="Content Placeholder 2">
            <a:extLst>
              <a:ext uri="{FF2B5EF4-FFF2-40B4-BE49-F238E27FC236}">
                <a16:creationId xmlns:a16="http://schemas.microsoft.com/office/drawing/2014/main" id="{5B7D50C7-0A02-4282-8F11-39622E7F512A}"/>
              </a:ext>
            </a:extLst>
          </p:cNvPr>
          <p:cNvSpPr>
            <a:spLocks noGrp="1"/>
          </p:cNvSpPr>
          <p:nvPr>
            <p:ph idx="1"/>
          </p:nvPr>
        </p:nvSpPr>
        <p:spPr>
          <a:xfrm>
            <a:off x="838200" y="1825624"/>
            <a:ext cx="10730948" cy="4485235"/>
          </a:xfrm>
        </p:spPr>
        <p:txBody>
          <a:bodyPr>
            <a:normAutofit/>
          </a:bodyPr>
          <a:lstStyle/>
          <a:p>
            <a:r>
              <a:rPr lang="en-US"/>
              <a:t>REST API’s</a:t>
            </a:r>
          </a:p>
          <a:p>
            <a:pPr lvl="1"/>
            <a:r>
              <a:rPr lang="en-US" err="1"/>
              <a:t>OpenAPI</a:t>
            </a:r>
            <a:endParaRPr lang="en-US"/>
          </a:p>
          <a:p>
            <a:pPr lvl="1"/>
            <a:r>
              <a:rPr lang="en-US"/>
              <a:t>API REPL</a:t>
            </a:r>
          </a:p>
          <a:p>
            <a:pPr lvl="1"/>
            <a:r>
              <a:rPr lang="en-US"/>
              <a:t>Client generation</a:t>
            </a:r>
          </a:p>
          <a:p>
            <a:pPr lvl="1"/>
            <a:r>
              <a:rPr lang="en-US"/>
              <a:t>Publish to Azure API Management (APIM)</a:t>
            </a:r>
          </a:p>
          <a:p>
            <a:r>
              <a:rPr lang="en-US" err="1"/>
              <a:t>gRPC</a:t>
            </a:r>
            <a:r>
              <a:rPr lang="en-US"/>
              <a:t> contract-based API’s</a:t>
            </a:r>
          </a:p>
          <a:p>
            <a:pPr lvl="1"/>
            <a:r>
              <a:rPr lang="en-US"/>
              <a:t>Generate client &amp; server from proto file</a:t>
            </a:r>
          </a:p>
          <a:p>
            <a:pPr lvl="1"/>
            <a:r>
              <a:rPr lang="en-US"/>
              <a:t>World class performance</a:t>
            </a:r>
          </a:p>
        </p:txBody>
      </p:sp>
      <p:pic>
        <p:nvPicPr>
          <p:cNvPr id="4" name="Graphic 3">
            <a:extLst>
              <a:ext uri="{FF2B5EF4-FFF2-40B4-BE49-F238E27FC236}">
                <a16:creationId xmlns:a16="http://schemas.microsoft.com/office/drawing/2014/main" id="{D6C3DC55-9953-4503-AB8E-B5AFBBD20C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08826" y="4020004"/>
            <a:ext cx="2370080" cy="2541252"/>
          </a:xfrm>
          <a:prstGeom prst="rect">
            <a:avLst/>
          </a:prstGeom>
        </p:spPr>
      </p:pic>
    </p:spTree>
    <p:extLst>
      <p:ext uri="{BB962C8B-B14F-4D97-AF65-F5344CB8AC3E}">
        <p14:creationId xmlns:p14="http://schemas.microsoft.com/office/powerpoint/2010/main" val="280361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2705D-A411-4EF0-A5BE-46CE2AD87092}"/>
              </a:ext>
            </a:extLst>
          </p:cNvPr>
          <p:cNvSpPr>
            <a:spLocks noGrp="1"/>
          </p:cNvSpPr>
          <p:nvPr>
            <p:ph type="title"/>
          </p:nvPr>
        </p:nvSpPr>
        <p:spPr/>
        <p:txBody>
          <a:bodyPr/>
          <a:lstStyle/>
          <a:p>
            <a:r>
              <a:rPr lang="en-US"/>
              <a:t>Cloud native investments</a:t>
            </a:r>
          </a:p>
        </p:txBody>
      </p:sp>
      <p:sp>
        <p:nvSpPr>
          <p:cNvPr id="3" name="Content Placeholder 2">
            <a:extLst>
              <a:ext uri="{FF2B5EF4-FFF2-40B4-BE49-F238E27FC236}">
                <a16:creationId xmlns:a16="http://schemas.microsoft.com/office/drawing/2014/main" id="{5B7D50C7-0A02-4282-8F11-39622E7F512A}"/>
              </a:ext>
            </a:extLst>
          </p:cNvPr>
          <p:cNvSpPr>
            <a:spLocks noGrp="1"/>
          </p:cNvSpPr>
          <p:nvPr>
            <p:ph idx="1"/>
          </p:nvPr>
        </p:nvSpPr>
        <p:spPr>
          <a:xfrm>
            <a:off x="838200" y="1825624"/>
            <a:ext cx="10730948" cy="4918075"/>
          </a:xfrm>
        </p:spPr>
        <p:txBody>
          <a:bodyPr>
            <a:normAutofit/>
          </a:bodyPr>
          <a:lstStyle/>
          <a:p>
            <a:r>
              <a:rPr lang="en-US"/>
              <a:t>Smaller, faster microservices</a:t>
            </a:r>
          </a:p>
          <a:p>
            <a:pPr lvl="1"/>
            <a:r>
              <a:rPr lang="en-US"/>
              <a:t>Smaller container images</a:t>
            </a:r>
          </a:p>
          <a:p>
            <a:pPr lvl="1"/>
            <a:r>
              <a:rPr lang="en-US"/>
              <a:t>Single file apps</a:t>
            </a:r>
          </a:p>
          <a:p>
            <a:pPr lvl="1"/>
            <a:r>
              <a:rPr lang="en-US"/>
              <a:t>Top-level C# programs</a:t>
            </a:r>
          </a:p>
          <a:p>
            <a:r>
              <a:rPr lang="en-US"/>
              <a:t>Project Tye tools </a:t>
            </a:r>
          </a:p>
          <a:p>
            <a:pPr lvl="1"/>
            <a:r>
              <a:rPr lang="en-US"/>
              <a:t>Build, debug and deploy microservices quickly</a:t>
            </a:r>
          </a:p>
          <a:p>
            <a:r>
              <a:rPr lang="en-US"/>
              <a:t>Cross-platform development with WSL and Linux</a:t>
            </a:r>
          </a:p>
          <a:p>
            <a:r>
              <a:rPr lang="en-US"/>
              <a:t>High-performance reverse proxy (YARP)</a:t>
            </a:r>
          </a:p>
        </p:txBody>
      </p:sp>
      <p:pic>
        <p:nvPicPr>
          <p:cNvPr id="7" name="Graphic 6">
            <a:extLst>
              <a:ext uri="{FF2B5EF4-FFF2-40B4-BE49-F238E27FC236}">
                <a16:creationId xmlns:a16="http://schemas.microsoft.com/office/drawing/2014/main" id="{ED32D9E6-1A46-4D45-B13F-7FE4037E79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00629" y="4010533"/>
            <a:ext cx="2476500" cy="2438400"/>
          </a:xfrm>
          <a:prstGeom prst="rect">
            <a:avLst/>
          </a:prstGeom>
        </p:spPr>
      </p:pic>
    </p:spTree>
    <p:extLst>
      <p:ext uri="{BB962C8B-B14F-4D97-AF65-F5344CB8AC3E}">
        <p14:creationId xmlns:p14="http://schemas.microsoft.com/office/powerpoint/2010/main" val="4108833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0C0B0-ED21-4048-B32A-4023722F3F50}"/>
              </a:ext>
            </a:extLst>
          </p:cNvPr>
          <p:cNvSpPr>
            <a:spLocks noGrp="1"/>
          </p:cNvSpPr>
          <p:nvPr>
            <p:ph type="title"/>
          </p:nvPr>
        </p:nvSpPr>
        <p:spPr/>
        <p:txBody>
          <a:bodyPr/>
          <a:lstStyle/>
          <a:p>
            <a:r>
              <a:rPr lang="en-US"/>
              <a:t>.NET 5 on Azure App Service</a:t>
            </a:r>
          </a:p>
        </p:txBody>
      </p:sp>
      <p:sp>
        <p:nvSpPr>
          <p:cNvPr id="3" name="Content Placeholder 2">
            <a:extLst>
              <a:ext uri="{FF2B5EF4-FFF2-40B4-BE49-F238E27FC236}">
                <a16:creationId xmlns:a16="http://schemas.microsoft.com/office/drawing/2014/main" id="{C7FBA468-3EB7-2947-9916-1F08AD82F950}"/>
              </a:ext>
            </a:extLst>
          </p:cNvPr>
          <p:cNvSpPr>
            <a:spLocks noGrp="1"/>
          </p:cNvSpPr>
          <p:nvPr>
            <p:ph idx="1"/>
          </p:nvPr>
        </p:nvSpPr>
        <p:spPr>
          <a:xfrm>
            <a:off x="838200" y="2476901"/>
            <a:ext cx="10515600" cy="2806034"/>
          </a:xfrm>
        </p:spPr>
        <p:txBody>
          <a:bodyPr>
            <a:normAutofit/>
          </a:bodyPr>
          <a:lstStyle/>
          <a:p>
            <a:pPr algn="l"/>
            <a:r>
              <a:rPr lang="en-US"/>
              <a:t>.NET 5 available </a:t>
            </a:r>
            <a:r>
              <a:rPr lang="en-US" b="1"/>
              <a:t>today</a:t>
            </a:r>
          </a:p>
          <a:p>
            <a:pPr algn="l"/>
            <a:r>
              <a:rPr lang="en-US"/>
              <a:t>.NET releases available on Day 1 going forward</a:t>
            </a:r>
          </a:p>
        </p:txBody>
      </p:sp>
      <p:sp>
        <p:nvSpPr>
          <p:cNvPr id="4" name="Title 1">
            <a:extLst>
              <a:ext uri="{FF2B5EF4-FFF2-40B4-BE49-F238E27FC236}">
                <a16:creationId xmlns:a16="http://schemas.microsoft.com/office/drawing/2014/main" id="{9DEAB810-E789-4F5A-AFE7-B9FCC620BD4C}"/>
              </a:ext>
            </a:extLst>
          </p:cNvPr>
          <p:cNvSpPr txBox="1">
            <a:spLocks/>
          </p:cNvSpPr>
          <p:nvPr/>
        </p:nvSpPr>
        <p:spPr>
          <a:xfrm>
            <a:off x="873034" y="5821256"/>
            <a:ext cx="10515600" cy="456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2800" b="1">
                <a:solidFill>
                  <a:schemeClr val="accent4">
                    <a:lumMod val="60000"/>
                    <a:lumOff val="40000"/>
                  </a:schemeClr>
                </a:solidFill>
                <a:latin typeface="+mj-lt"/>
              </a:rPr>
              <a:t>aka.ms/app-service-early-access</a:t>
            </a:r>
          </a:p>
        </p:txBody>
      </p:sp>
    </p:spTree>
    <p:extLst>
      <p:ext uri="{BB962C8B-B14F-4D97-AF65-F5344CB8AC3E}">
        <p14:creationId xmlns:p14="http://schemas.microsoft.com/office/powerpoint/2010/main" val="2207244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D991E-767D-FE4B-82AD-96DD0E4D1BDA}"/>
              </a:ext>
            </a:extLst>
          </p:cNvPr>
          <p:cNvSpPr>
            <a:spLocks noGrp="1"/>
          </p:cNvSpPr>
          <p:nvPr>
            <p:ph type="title"/>
          </p:nvPr>
        </p:nvSpPr>
        <p:spPr/>
        <p:txBody>
          <a:bodyPr/>
          <a:lstStyle/>
          <a:p>
            <a:r>
              <a:rPr lang="en-US"/>
              <a:t>Demo</a:t>
            </a:r>
            <a:br>
              <a:rPr lang="en-US"/>
            </a:br>
            <a:r>
              <a:rPr lang="en-US" sz="4400"/>
              <a:t>ASP.NET Web APIs on .NET 5</a:t>
            </a:r>
          </a:p>
        </p:txBody>
      </p:sp>
      <p:sp>
        <p:nvSpPr>
          <p:cNvPr id="5" name="Text Placeholder 4">
            <a:extLst>
              <a:ext uri="{FF2B5EF4-FFF2-40B4-BE49-F238E27FC236}">
                <a16:creationId xmlns:a16="http://schemas.microsoft.com/office/drawing/2014/main" id="{187A8007-73D4-B541-917C-A5A47C426617}"/>
              </a:ext>
            </a:extLst>
          </p:cNvPr>
          <p:cNvSpPr>
            <a:spLocks noGrp="1"/>
          </p:cNvSpPr>
          <p:nvPr>
            <p:ph type="body" idx="1"/>
          </p:nvPr>
        </p:nvSpPr>
        <p:spPr/>
        <p:txBody>
          <a:bodyPr/>
          <a:lstStyle/>
          <a:p>
            <a:r>
              <a:rPr lang="en-US"/>
              <a:t>Brady Gaster</a:t>
            </a:r>
          </a:p>
        </p:txBody>
      </p:sp>
    </p:spTree>
    <p:extLst>
      <p:ext uri="{BB962C8B-B14F-4D97-AF65-F5344CB8AC3E}">
        <p14:creationId xmlns:p14="http://schemas.microsoft.com/office/powerpoint/2010/main" val="17225493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0C0B0-ED21-4048-B32A-4023722F3F50}"/>
              </a:ext>
            </a:extLst>
          </p:cNvPr>
          <p:cNvSpPr>
            <a:spLocks noGrp="1"/>
          </p:cNvSpPr>
          <p:nvPr>
            <p:ph type="title"/>
          </p:nvPr>
        </p:nvSpPr>
        <p:spPr/>
        <p:txBody>
          <a:bodyPr/>
          <a:lstStyle/>
          <a:p>
            <a:r>
              <a:rPr lang="en-US"/>
              <a:t>.NET 5 General Availability</a:t>
            </a:r>
          </a:p>
        </p:txBody>
      </p:sp>
      <p:sp>
        <p:nvSpPr>
          <p:cNvPr id="3" name="Content Placeholder 2">
            <a:extLst>
              <a:ext uri="{FF2B5EF4-FFF2-40B4-BE49-F238E27FC236}">
                <a16:creationId xmlns:a16="http://schemas.microsoft.com/office/drawing/2014/main" id="{C7FBA468-3EB7-2947-9916-1F08AD82F950}"/>
              </a:ext>
            </a:extLst>
          </p:cNvPr>
          <p:cNvSpPr>
            <a:spLocks noGrp="1"/>
          </p:cNvSpPr>
          <p:nvPr>
            <p:ph idx="1"/>
          </p:nvPr>
        </p:nvSpPr>
        <p:spPr>
          <a:xfrm>
            <a:off x="838200" y="2476901"/>
            <a:ext cx="10515600" cy="2806034"/>
          </a:xfrm>
        </p:spPr>
        <p:txBody>
          <a:bodyPr>
            <a:normAutofit lnSpcReduction="10000"/>
          </a:bodyPr>
          <a:lstStyle/>
          <a:p>
            <a:pPr algn="l"/>
            <a:r>
              <a:rPr lang="en-US"/>
              <a:t>Single file applications &amp; smaller container images</a:t>
            </a:r>
          </a:p>
          <a:p>
            <a:pPr algn="l"/>
            <a:r>
              <a:rPr lang="en-US"/>
              <a:t>Web and cloud investments</a:t>
            </a:r>
          </a:p>
          <a:p>
            <a:pPr algn="l"/>
            <a:r>
              <a:rPr lang="en-US"/>
              <a:t>Windows desktop development enhancements</a:t>
            </a:r>
          </a:p>
          <a:p>
            <a:pPr algn="l"/>
            <a:r>
              <a:rPr lang="en-US"/>
              <a:t>Windows ARM64 support</a:t>
            </a:r>
          </a:p>
          <a:p>
            <a:pPr algn="l"/>
            <a:r>
              <a:rPr lang="en-US"/>
              <a:t>Continued performance improvements</a:t>
            </a:r>
          </a:p>
          <a:p>
            <a:pPr algn="l"/>
            <a:r>
              <a:rPr lang="en-US"/>
              <a:t>New C# 9.0, F# 5.0 language features</a:t>
            </a:r>
          </a:p>
        </p:txBody>
      </p:sp>
      <p:sp>
        <p:nvSpPr>
          <p:cNvPr id="4" name="Title 1">
            <a:extLst>
              <a:ext uri="{FF2B5EF4-FFF2-40B4-BE49-F238E27FC236}">
                <a16:creationId xmlns:a16="http://schemas.microsoft.com/office/drawing/2014/main" id="{9DEAB810-E789-4F5A-AFE7-B9FCC620BD4C}"/>
              </a:ext>
            </a:extLst>
          </p:cNvPr>
          <p:cNvSpPr txBox="1">
            <a:spLocks/>
          </p:cNvSpPr>
          <p:nvPr/>
        </p:nvSpPr>
        <p:spPr>
          <a:xfrm>
            <a:off x="873034" y="5821256"/>
            <a:ext cx="10515600" cy="456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2800" b="1">
                <a:solidFill>
                  <a:schemeClr val="accent4">
                    <a:lumMod val="60000"/>
                    <a:lumOff val="40000"/>
                  </a:schemeClr>
                </a:solidFill>
                <a:latin typeface="+mj-lt"/>
              </a:rPr>
              <a:t>dot.net/get-dotnet5</a:t>
            </a:r>
          </a:p>
        </p:txBody>
      </p:sp>
    </p:spTree>
    <p:extLst>
      <p:ext uri="{BB962C8B-B14F-4D97-AF65-F5344CB8AC3E}">
        <p14:creationId xmlns:p14="http://schemas.microsoft.com/office/powerpoint/2010/main" val="411365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125A5-219C-45C3-9DF3-A7FE37D73B8D}"/>
              </a:ext>
            </a:extLst>
          </p:cNvPr>
          <p:cNvSpPr>
            <a:spLocks noGrp="1"/>
          </p:cNvSpPr>
          <p:nvPr>
            <p:ph type="title"/>
            <p:custDataLst>
              <p:custData r:id="rId1"/>
            </p:custDataLst>
          </p:nvPr>
        </p:nvSpPr>
        <p:spPr/>
        <p:txBody>
          <a:bodyPr/>
          <a:lstStyle/>
          <a:p>
            <a:r>
              <a:rPr lang="en-US">
                <a:latin typeface="Open Sans" panose="020B0604020202020204" charset="0"/>
                <a:ea typeface="Open Sans" panose="020B0604020202020204" charset="0"/>
                <a:cs typeface="Open Sans" panose="020B0604020202020204" charset="0"/>
              </a:rPr>
              <a:t>Project Tye in .NET 5</a:t>
            </a:r>
          </a:p>
        </p:txBody>
      </p:sp>
      <p:sp>
        <p:nvSpPr>
          <p:cNvPr id="5" name="Rectangle 4">
            <a:extLst>
              <a:ext uri="{FF2B5EF4-FFF2-40B4-BE49-F238E27FC236}">
                <a16:creationId xmlns:a16="http://schemas.microsoft.com/office/drawing/2014/main" id="{9B3FF205-236A-40A9-86E1-7C03EE4261C5}"/>
              </a:ext>
            </a:extLst>
          </p:cNvPr>
          <p:cNvSpPr/>
          <p:nvPr/>
        </p:nvSpPr>
        <p:spPr>
          <a:xfrm>
            <a:off x="946189" y="1402137"/>
            <a:ext cx="10936071" cy="392245"/>
          </a:xfrm>
          <a:prstGeom prst="rect">
            <a:avLst/>
          </a:prstGeom>
        </p:spPr>
        <p:txBody>
          <a:bodyPr wrap="square" lIns="0">
            <a:spAutoFit/>
          </a:bodyPr>
          <a:lstStyle/>
          <a:p>
            <a:pPr defTabSz="896386">
              <a:spcAft>
                <a:spcPts val="2353"/>
              </a:spcAft>
              <a:defRPr/>
            </a:pPr>
            <a:r>
              <a:rPr lang="en-US" sz="1961">
                <a:latin typeface="Open Sans" panose="020B0604020202020204" charset="0"/>
                <a:ea typeface="Open Sans" panose="020B0604020202020204" charset="0"/>
                <a:cs typeface="Open Sans" panose="020B0604020202020204" charset="0"/>
              </a:rPr>
              <a:t>Build, debug and deploy microservices faster</a:t>
            </a:r>
          </a:p>
        </p:txBody>
      </p:sp>
      <p:sp>
        <p:nvSpPr>
          <p:cNvPr id="6" name="Title 16">
            <a:extLst>
              <a:ext uri="{FF2B5EF4-FFF2-40B4-BE49-F238E27FC236}">
                <a16:creationId xmlns:a16="http://schemas.microsoft.com/office/drawing/2014/main" id="{23B77FE1-3F11-4239-9F39-6F7BF00ABD95}"/>
              </a:ext>
            </a:extLst>
          </p:cNvPr>
          <p:cNvSpPr txBox="1">
            <a:spLocks/>
          </p:cNvSpPr>
          <p:nvPr/>
        </p:nvSpPr>
        <p:spPr>
          <a:xfrm>
            <a:off x="938680" y="1984064"/>
            <a:ext cx="3300812" cy="48256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1568" b="0" spc="0">
                <a:solidFill>
                  <a:schemeClr val="tx1"/>
                </a:solidFill>
                <a:latin typeface="Open Sans" panose="020B0604020202020204" charset="0"/>
                <a:ea typeface="Open Sans" panose="020B0604020202020204" charset="0"/>
                <a:cs typeface="Open Sans" panose="020B0604020202020204" charset="0"/>
              </a:rPr>
              <a:t>Service discovery via configuration conventions</a:t>
            </a:r>
          </a:p>
        </p:txBody>
      </p:sp>
      <p:sp>
        <p:nvSpPr>
          <p:cNvPr id="7" name="Title 16">
            <a:extLst>
              <a:ext uri="{FF2B5EF4-FFF2-40B4-BE49-F238E27FC236}">
                <a16:creationId xmlns:a16="http://schemas.microsoft.com/office/drawing/2014/main" id="{8E976646-A1FB-4413-A1EB-B3D1D8ECA89A}"/>
              </a:ext>
            </a:extLst>
          </p:cNvPr>
          <p:cNvSpPr txBox="1">
            <a:spLocks/>
          </p:cNvSpPr>
          <p:nvPr/>
        </p:nvSpPr>
        <p:spPr>
          <a:xfrm>
            <a:off x="938679" y="2794149"/>
            <a:ext cx="3220513" cy="7238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1568" b="0" spc="0">
                <a:solidFill>
                  <a:schemeClr val="tx1"/>
                </a:solidFill>
                <a:latin typeface="Open Sans" panose="020B0604020202020204" charset="0"/>
                <a:ea typeface="Open Sans" panose="020B0604020202020204" charset="0"/>
                <a:cs typeface="Open Sans" panose="020B0604020202020204" charset="0"/>
              </a:rPr>
              <a:t>Add dependencies (Redis, SQL Server, etc.) without writing docker files</a:t>
            </a:r>
          </a:p>
        </p:txBody>
      </p:sp>
      <p:sp>
        <p:nvSpPr>
          <p:cNvPr id="8" name="Title 16">
            <a:extLst>
              <a:ext uri="{FF2B5EF4-FFF2-40B4-BE49-F238E27FC236}">
                <a16:creationId xmlns:a16="http://schemas.microsoft.com/office/drawing/2014/main" id="{FFBCBDAC-F5CD-43D4-9DEF-F7B78654D30C}"/>
              </a:ext>
            </a:extLst>
          </p:cNvPr>
          <p:cNvSpPr txBox="1">
            <a:spLocks/>
          </p:cNvSpPr>
          <p:nvPr/>
        </p:nvSpPr>
        <p:spPr>
          <a:xfrm>
            <a:off x="938680" y="3841705"/>
            <a:ext cx="3223454" cy="48256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1568" b="0" spc="0">
                <a:solidFill>
                  <a:schemeClr val="tx1"/>
                </a:solidFill>
                <a:latin typeface="Open Sans" panose="020B0604020202020204" charset="0"/>
                <a:ea typeface="Open Sans" panose="020B0604020202020204" charset="0"/>
                <a:cs typeface="Open Sans" panose="020B0604020202020204" charset="0"/>
              </a:rPr>
              <a:t>Run and debug locally using containers and Kubernetes</a:t>
            </a:r>
          </a:p>
        </p:txBody>
      </p:sp>
      <p:sp>
        <p:nvSpPr>
          <p:cNvPr id="9" name="Title 16">
            <a:extLst>
              <a:ext uri="{FF2B5EF4-FFF2-40B4-BE49-F238E27FC236}">
                <a16:creationId xmlns:a16="http://schemas.microsoft.com/office/drawing/2014/main" id="{63DC2226-3CDC-40BA-82C1-F3DF7D3A3CBF}"/>
              </a:ext>
            </a:extLst>
          </p:cNvPr>
          <p:cNvSpPr txBox="1">
            <a:spLocks/>
          </p:cNvSpPr>
          <p:nvPr/>
        </p:nvSpPr>
        <p:spPr>
          <a:xfrm>
            <a:off x="938680" y="4647976"/>
            <a:ext cx="3300812" cy="48256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1568" b="0" spc="0">
                <a:solidFill>
                  <a:schemeClr val="tx1"/>
                </a:solidFill>
                <a:latin typeface="Open Sans" panose="020B0604020202020204" charset="0"/>
                <a:ea typeface="Open Sans" panose="020B0604020202020204" charset="0"/>
                <a:cs typeface="Open Sans" panose="020B0604020202020204" charset="0"/>
              </a:rPr>
              <a:t>Local dashboard for metrics, logging, debugging</a:t>
            </a:r>
          </a:p>
        </p:txBody>
      </p:sp>
      <p:sp>
        <p:nvSpPr>
          <p:cNvPr id="10" name="Title 16">
            <a:extLst>
              <a:ext uri="{FF2B5EF4-FFF2-40B4-BE49-F238E27FC236}">
                <a16:creationId xmlns:a16="http://schemas.microsoft.com/office/drawing/2014/main" id="{BE97794D-B77E-4101-AC33-17F38430C18D}"/>
              </a:ext>
            </a:extLst>
          </p:cNvPr>
          <p:cNvSpPr txBox="1">
            <a:spLocks/>
          </p:cNvSpPr>
          <p:nvPr/>
        </p:nvSpPr>
        <p:spPr>
          <a:xfrm>
            <a:off x="938680" y="5454247"/>
            <a:ext cx="3300812" cy="48256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1568" b="0" spc="0">
                <a:solidFill>
                  <a:schemeClr val="tx1"/>
                </a:solidFill>
                <a:latin typeface="Open Sans" panose="020B0604020202020204" charset="0"/>
                <a:ea typeface="Open Sans" panose="020B0604020202020204" charset="0"/>
                <a:cs typeface="Open Sans" panose="020B0604020202020204" charset="0"/>
              </a:rPr>
              <a:t>Automatically </a:t>
            </a:r>
            <a:r>
              <a:rPr lang="en-US" sz="1568" b="0" spc="0" err="1">
                <a:solidFill>
                  <a:schemeClr val="tx1"/>
                </a:solidFill>
                <a:latin typeface="Open Sans" panose="020B0604020202020204" charset="0"/>
                <a:ea typeface="Open Sans" panose="020B0604020202020204" charset="0"/>
                <a:cs typeface="Open Sans" panose="020B0604020202020204" charset="0"/>
              </a:rPr>
              <a:t>dockerize</a:t>
            </a:r>
            <a:r>
              <a:rPr lang="en-US" sz="1568" b="0" spc="0">
                <a:solidFill>
                  <a:schemeClr val="tx1"/>
                </a:solidFill>
                <a:latin typeface="Open Sans" panose="020B0604020202020204" charset="0"/>
                <a:ea typeface="Open Sans" panose="020B0604020202020204" charset="0"/>
                <a:cs typeface="Open Sans" panose="020B0604020202020204" charset="0"/>
              </a:rPr>
              <a:t> and deploy to Azure Kubernetes Service</a:t>
            </a:r>
          </a:p>
        </p:txBody>
      </p:sp>
      <p:sp>
        <p:nvSpPr>
          <p:cNvPr id="16" name="TextBox 15">
            <a:extLst>
              <a:ext uri="{FF2B5EF4-FFF2-40B4-BE49-F238E27FC236}">
                <a16:creationId xmlns:a16="http://schemas.microsoft.com/office/drawing/2014/main" id="{8920E323-B126-4851-9C5C-8B177F2B7929}"/>
              </a:ext>
            </a:extLst>
          </p:cNvPr>
          <p:cNvSpPr txBox="1"/>
          <p:nvPr/>
        </p:nvSpPr>
        <p:spPr>
          <a:xfrm>
            <a:off x="4441433" y="3528667"/>
            <a:ext cx="1074558" cy="295626"/>
          </a:xfrm>
          <a:prstGeom prst="rect">
            <a:avLst/>
          </a:prstGeom>
          <a:solidFill>
            <a:srgbClr val="50E6FF">
              <a:alpha val="2000"/>
            </a:srgbClr>
          </a:solidFill>
          <a:ln w="12700">
            <a:solidFill>
              <a:schemeClr val="accent5">
                <a:lumMod val="20000"/>
                <a:lumOff val="80000"/>
              </a:schemeClr>
            </a:solidFill>
          </a:ln>
        </p:spPr>
        <p:txBody>
          <a:bodyPr wrap="square" lIns="0" tIns="0" rIns="0" bIns="0" rtlCol="0" anchor="ctr">
            <a:noAutofit/>
          </a:bodyPr>
          <a:lstStyle/>
          <a:p>
            <a:pPr algn="ctr" defTabSz="896182">
              <a:spcBef>
                <a:spcPct val="0"/>
              </a:spcBef>
              <a:defRPr/>
            </a:pPr>
            <a:r>
              <a:rPr lang="en-US" sz="1176">
                <a:ln w="3175">
                  <a:noFill/>
                </a:ln>
                <a:ea typeface="Open Sans" panose="020B0606030504020204" pitchFamily="34" charset="0"/>
                <a:cs typeface="Open Sans" panose="020B0606030504020204" pitchFamily="34" charset="0"/>
              </a:rPr>
              <a:t>Frontend</a:t>
            </a:r>
          </a:p>
        </p:txBody>
      </p:sp>
      <p:sp>
        <p:nvSpPr>
          <p:cNvPr id="17" name="TextBox 16">
            <a:extLst>
              <a:ext uri="{FF2B5EF4-FFF2-40B4-BE49-F238E27FC236}">
                <a16:creationId xmlns:a16="http://schemas.microsoft.com/office/drawing/2014/main" id="{D0BF915B-3C0C-4074-8074-401A2135201A}"/>
              </a:ext>
            </a:extLst>
          </p:cNvPr>
          <p:cNvSpPr txBox="1"/>
          <p:nvPr/>
        </p:nvSpPr>
        <p:spPr>
          <a:xfrm>
            <a:off x="6026707" y="2652982"/>
            <a:ext cx="1074558" cy="295626"/>
          </a:xfrm>
          <a:prstGeom prst="rect">
            <a:avLst/>
          </a:prstGeom>
          <a:solidFill>
            <a:srgbClr val="50E6FF">
              <a:alpha val="2000"/>
            </a:srgbClr>
          </a:solidFill>
          <a:ln w="12700">
            <a:solidFill>
              <a:schemeClr val="accent5">
                <a:lumMod val="20000"/>
                <a:lumOff val="80000"/>
              </a:schemeClr>
            </a:solidFill>
          </a:ln>
        </p:spPr>
        <p:txBody>
          <a:bodyPr wrap="square" lIns="0" tIns="0" rIns="0" bIns="0" rtlCol="0" anchor="ctr">
            <a:noAutofit/>
          </a:bodyPr>
          <a:lstStyle/>
          <a:p>
            <a:pPr algn="ctr" defTabSz="896182">
              <a:spcBef>
                <a:spcPct val="0"/>
              </a:spcBef>
              <a:defRPr/>
            </a:pPr>
            <a:r>
              <a:rPr lang="en-US" sz="1176">
                <a:ln w="3175">
                  <a:noFill/>
                </a:ln>
                <a:ea typeface="Open Sans" panose="020B0606030504020204" pitchFamily="34" charset="0"/>
                <a:cs typeface="Open Sans" panose="020B0606030504020204" pitchFamily="34" charset="0"/>
              </a:rPr>
              <a:t>Service</a:t>
            </a:r>
          </a:p>
        </p:txBody>
      </p:sp>
      <p:sp>
        <p:nvSpPr>
          <p:cNvPr id="20" name="TextBox 19">
            <a:extLst>
              <a:ext uri="{FF2B5EF4-FFF2-40B4-BE49-F238E27FC236}">
                <a16:creationId xmlns:a16="http://schemas.microsoft.com/office/drawing/2014/main" id="{9FE0E066-4ED4-44FA-8316-629EC2D57447}"/>
              </a:ext>
            </a:extLst>
          </p:cNvPr>
          <p:cNvSpPr txBox="1"/>
          <p:nvPr/>
        </p:nvSpPr>
        <p:spPr>
          <a:xfrm>
            <a:off x="6026707" y="3530991"/>
            <a:ext cx="1074558" cy="295626"/>
          </a:xfrm>
          <a:prstGeom prst="rect">
            <a:avLst/>
          </a:prstGeom>
          <a:solidFill>
            <a:srgbClr val="50E6FF">
              <a:alpha val="2000"/>
            </a:srgbClr>
          </a:solidFill>
          <a:ln w="12700">
            <a:solidFill>
              <a:schemeClr val="accent5">
                <a:lumMod val="20000"/>
                <a:lumOff val="80000"/>
              </a:schemeClr>
            </a:solidFill>
          </a:ln>
        </p:spPr>
        <p:txBody>
          <a:bodyPr wrap="square" lIns="0" tIns="0" rIns="0" bIns="0" rtlCol="0" anchor="ctr">
            <a:noAutofit/>
          </a:bodyPr>
          <a:lstStyle/>
          <a:p>
            <a:pPr algn="ctr" defTabSz="896182">
              <a:spcBef>
                <a:spcPct val="0"/>
              </a:spcBef>
              <a:defRPr/>
            </a:pPr>
            <a:r>
              <a:rPr lang="en-US" sz="1176">
                <a:ln w="3175">
                  <a:noFill/>
                </a:ln>
                <a:ea typeface="Open Sans" panose="020B0606030504020204" pitchFamily="34" charset="0"/>
                <a:cs typeface="Open Sans" panose="020B0606030504020204" pitchFamily="34" charset="0"/>
              </a:rPr>
              <a:t>Service</a:t>
            </a:r>
          </a:p>
        </p:txBody>
      </p:sp>
      <p:sp>
        <p:nvSpPr>
          <p:cNvPr id="21" name="TextBox 20">
            <a:extLst>
              <a:ext uri="{FF2B5EF4-FFF2-40B4-BE49-F238E27FC236}">
                <a16:creationId xmlns:a16="http://schemas.microsoft.com/office/drawing/2014/main" id="{03D1AD9A-DD2F-4B9E-821A-84863327663E}"/>
              </a:ext>
            </a:extLst>
          </p:cNvPr>
          <p:cNvSpPr txBox="1"/>
          <p:nvPr/>
        </p:nvSpPr>
        <p:spPr>
          <a:xfrm>
            <a:off x="6026707" y="4409000"/>
            <a:ext cx="1074558" cy="295626"/>
          </a:xfrm>
          <a:prstGeom prst="rect">
            <a:avLst/>
          </a:prstGeom>
          <a:solidFill>
            <a:srgbClr val="50E6FF">
              <a:alpha val="2000"/>
            </a:srgbClr>
          </a:solidFill>
          <a:ln w="12700">
            <a:solidFill>
              <a:schemeClr val="accent5">
                <a:lumMod val="20000"/>
                <a:lumOff val="80000"/>
              </a:schemeClr>
            </a:solidFill>
          </a:ln>
        </p:spPr>
        <p:txBody>
          <a:bodyPr wrap="square" lIns="0" tIns="0" rIns="0" bIns="0" rtlCol="0" anchor="ctr">
            <a:noAutofit/>
          </a:bodyPr>
          <a:lstStyle/>
          <a:p>
            <a:pPr algn="ctr" defTabSz="896182">
              <a:spcBef>
                <a:spcPct val="0"/>
              </a:spcBef>
              <a:defRPr/>
            </a:pPr>
            <a:r>
              <a:rPr lang="en-US" sz="1176">
                <a:ln w="3175">
                  <a:noFill/>
                </a:ln>
                <a:ea typeface="Open Sans" panose="020B0606030504020204" pitchFamily="34" charset="0"/>
                <a:cs typeface="Open Sans" panose="020B0606030504020204" pitchFamily="34" charset="0"/>
              </a:rPr>
              <a:t>Service</a:t>
            </a:r>
          </a:p>
        </p:txBody>
      </p:sp>
      <p:graphicFrame>
        <p:nvGraphicFramePr>
          <p:cNvPr id="25" name="Table">
            <a:extLst>
              <a:ext uri="{FF2B5EF4-FFF2-40B4-BE49-F238E27FC236}">
                <a16:creationId xmlns:a16="http://schemas.microsoft.com/office/drawing/2014/main" id="{4BE9C63B-E4B4-46AD-A9D7-3F7956E8CF64}"/>
              </a:ext>
            </a:extLst>
          </p:cNvPr>
          <p:cNvGraphicFramePr>
            <a:graphicFrameLocks noGrp="1"/>
          </p:cNvGraphicFramePr>
          <p:nvPr>
            <p:custDataLst>
              <p:custData r:id="rId2"/>
            </p:custDataLst>
          </p:nvPr>
        </p:nvGraphicFramePr>
        <p:xfrm>
          <a:off x="9281658" y="3018200"/>
          <a:ext cx="2401355" cy="1176720"/>
        </p:xfrm>
        <a:graphic>
          <a:graphicData uri="http://schemas.openxmlformats.org/drawingml/2006/table">
            <a:tbl>
              <a:tblPr firstRow="1" bandRow="1">
                <a:tableStyleId>{8EC20E35-A176-4012-BC5E-935CFFF8708E}</a:tableStyleId>
              </a:tblPr>
              <a:tblGrid>
                <a:gridCol w="588365">
                  <a:extLst>
                    <a:ext uri="{9D8B030D-6E8A-4147-A177-3AD203B41FA5}">
                      <a16:colId xmlns:a16="http://schemas.microsoft.com/office/drawing/2014/main" val="20000"/>
                    </a:ext>
                  </a:extLst>
                </a:gridCol>
                <a:gridCol w="580927">
                  <a:extLst>
                    <a:ext uri="{9D8B030D-6E8A-4147-A177-3AD203B41FA5}">
                      <a16:colId xmlns:a16="http://schemas.microsoft.com/office/drawing/2014/main" val="20001"/>
                    </a:ext>
                  </a:extLst>
                </a:gridCol>
                <a:gridCol w="588965">
                  <a:extLst>
                    <a:ext uri="{9D8B030D-6E8A-4147-A177-3AD203B41FA5}">
                      <a16:colId xmlns:a16="http://schemas.microsoft.com/office/drawing/2014/main" val="20002"/>
                    </a:ext>
                  </a:extLst>
                </a:gridCol>
                <a:gridCol w="643098">
                  <a:extLst>
                    <a:ext uri="{9D8B030D-6E8A-4147-A177-3AD203B41FA5}">
                      <a16:colId xmlns:a16="http://schemas.microsoft.com/office/drawing/2014/main" val="20003"/>
                    </a:ext>
                  </a:extLst>
                </a:gridCol>
              </a:tblGrid>
              <a:tr h="112863">
                <a:tc>
                  <a:txBody>
                    <a:bodyPr/>
                    <a:lstStyle/>
                    <a:p>
                      <a:r>
                        <a:rPr lang="en-US" sz="1100" b="0">
                          <a:solidFill>
                            <a:srgbClr val="000000"/>
                          </a:solidFill>
                        </a:rPr>
                        <a:t>Name</a:t>
                      </a:r>
                    </a:p>
                  </a:txBody>
                  <a:tcPr marL="56960" marR="56960" marT="0" marB="28480">
                    <a:lnL w="12700" cap="flat" cmpd="sng" algn="ctr">
                      <a:solidFill>
                        <a:schemeClr val="accent2"/>
                      </a:solid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tc>
                  <a:txBody>
                    <a:bodyPr/>
                    <a:lstStyle/>
                    <a:p>
                      <a:r>
                        <a:rPr lang="en-US" sz="1100" b="0">
                          <a:solidFill>
                            <a:srgbClr val="000000"/>
                          </a:solidFill>
                        </a:rPr>
                        <a:t>Type </a:t>
                      </a:r>
                    </a:p>
                  </a:txBody>
                  <a:tcPr marL="56960" marR="56960" marT="0" marB="2848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tc>
                  <a:txBody>
                    <a:bodyPr/>
                    <a:lstStyle/>
                    <a:p>
                      <a:r>
                        <a:rPr lang="en-US" sz="1100" b="0">
                          <a:solidFill>
                            <a:srgbClr val="000000"/>
                          </a:solidFill>
                        </a:rPr>
                        <a:t>Source</a:t>
                      </a:r>
                    </a:p>
                  </a:txBody>
                  <a:tcPr marL="56960" marR="56960" marT="0" marB="2848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tc>
                  <a:txBody>
                    <a:bodyPr/>
                    <a:lstStyle/>
                    <a:p>
                      <a:r>
                        <a:rPr lang="en-US" sz="1100" b="0">
                          <a:solidFill>
                            <a:srgbClr val="000000"/>
                          </a:solidFill>
                        </a:rPr>
                        <a:t>Bindings</a:t>
                      </a:r>
                    </a:p>
                  </a:txBody>
                  <a:tcPr marL="56960" marR="56960" marT="0" marB="28480">
                    <a:lnL w="3175" cap="flat" cmpd="sng" algn="ctr">
                      <a:no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extLst>
                  <a:ext uri="{0D108BD9-81ED-4DB2-BD59-A6C34878D82A}">
                    <a16:rowId xmlns:a16="http://schemas.microsoft.com/office/drawing/2014/main" val="10000"/>
                  </a:ext>
                </a:extLst>
              </a:tr>
              <a:tr h="112863">
                <a:tc>
                  <a:txBody>
                    <a:bodyPr/>
                    <a:lstStyle/>
                    <a:p>
                      <a:endParaRPr lang="en-US" sz="1100" b="0">
                        <a:solidFill>
                          <a:srgbClr val="000000"/>
                        </a:solidFill>
                      </a:endParaRPr>
                    </a:p>
                  </a:txBody>
                  <a:tcPr marL="56960" marR="56960" marT="0" marB="28480">
                    <a:lnL w="12700" cap="flat" cmpd="sng" algn="ctr">
                      <a:solidFill>
                        <a:schemeClr val="accent2"/>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endParaRPr lang="en-US" sz="1100" b="0">
                        <a:solidFill>
                          <a:srgbClr val="000000"/>
                        </a:solidFill>
                      </a:endParaRPr>
                    </a:p>
                  </a:txBody>
                  <a:tcPr marL="56960" marR="56960" marT="0" marB="2848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endParaRPr lang="en-US" sz="1100" b="0">
                        <a:solidFill>
                          <a:srgbClr val="000000"/>
                        </a:solidFill>
                      </a:endParaRPr>
                    </a:p>
                  </a:txBody>
                  <a:tcPr marL="56960" marR="56960" marT="0" marB="2848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endParaRPr lang="en-US" sz="1100" b="0">
                        <a:solidFill>
                          <a:srgbClr val="000000"/>
                        </a:solidFill>
                      </a:endParaRPr>
                    </a:p>
                  </a:txBody>
                  <a:tcPr marL="56960" marR="56960" marT="0" marB="28480">
                    <a:lnL w="3175" cap="flat" cmpd="sng" algn="ctr">
                      <a:noFill/>
                      <a:prstDash val="solid"/>
                      <a:round/>
                      <a:headEnd type="none" w="med" len="med"/>
                      <a:tailEnd type="none" w="med" len="med"/>
                    </a:lnL>
                    <a:lnR w="12700" cap="flat" cmpd="sng" algn="ctr">
                      <a:solidFill>
                        <a:schemeClr val="accent2"/>
                      </a:solidFill>
                      <a:prstDash val="solid"/>
                      <a:round/>
                      <a:headEnd type="none" w="med" len="med"/>
                      <a:tailEnd type="none" w="med" len="med"/>
                    </a:lnR>
                    <a:lnT w="3175"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12863">
                <a:tc>
                  <a:txBody>
                    <a:bodyPr/>
                    <a:lstStyle/>
                    <a:p>
                      <a:endParaRPr lang="en-US" sz="1100" b="0">
                        <a:solidFill>
                          <a:srgbClr val="000000"/>
                        </a:solidFill>
                      </a:endParaRPr>
                    </a:p>
                  </a:txBody>
                  <a:tcPr marL="56960" marR="56960" marT="0" marB="28480">
                    <a:lnL w="12700" cap="flat" cmpd="sng" algn="ctr">
                      <a:solidFill>
                        <a:schemeClr val="accent2"/>
                      </a:solidFill>
                      <a:prstDash val="solid"/>
                      <a:round/>
                      <a:headEnd type="none" w="med" len="med"/>
                      <a:tailEnd type="none" w="med" len="med"/>
                    </a:lnL>
                    <a:lnR w="31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100" b="0">
                        <a:solidFill>
                          <a:srgbClr val="000000"/>
                        </a:solidFill>
                      </a:endParaRPr>
                    </a:p>
                  </a:txBody>
                  <a:tcPr marL="56960" marR="56960" marT="0" marB="28480">
                    <a:lnL w="3175" cap="flat" cmpd="sng" algn="ctr">
                      <a:noFill/>
                      <a:prstDash val="solid"/>
                      <a:round/>
                      <a:headEnd type="none" w="med" len="med"/>
                      <a:tailEnd type="none" w="med" len="med"/>
                    </a:lnL>
                    <a:lnR w="31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100" b="0">
                        <a:solidFill>
                          <a:srgbClr val="000000"/>
                        </a:solidFill>
                      </a:endParaRPr>
                    </a:p>
                  </a:txBody>
                  <a:tcPr marL="56960" marR="56960" marT="0" marB="28480">
                    <a:lnL w="3175" cap="flat" cmpd="sng" algn="ctr">
                      <a:noFill/>
                      <a:prstDash val="solid"/>
                      <a:round/>
                      <a:headEnd type="none" w="med" len="med"/>
                      <a:tailEnd type="none" w="med" len="med"/>
                    </a:lnL>
                    <a:lnR w="31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100" b="0">
                        <a:solidFill>
                          <a:srgbClr val="000000"/>
                        </a:solidFill>
                      </a:endParaRPr>
                    </a:p>
                  </a:txBody>
                  <a:tcPr marL="56960" marR="56960" marT="0" marB="28480">
                    <a:lnL w="3175" cap="flat" cmpd="sng" algn="ctr">
                      <a:noFill/>
                      <a:prstDash val="solid"/>
                      <a:round/>
                      <a:headEnd type="none" w="med" len="med"/>
                      <a:tailEnd type="none" w="med" len="med"/>
                    </a:lnL>
                    <a:lnR w="12700" cap="flat" cmpd="sng" algn="ctr">
                      <a:solidFill>
                        <a:schemeClr val="accent2"/>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12863">
                <a:tc>
                  <a:txBody>
                    <a:bodyPr/>
                    <a:lstStyle/>
                    <a:p>
                      <a:endParaRPr lang="en-US" sz="1100" b="0">
                        <a:solidFill>
                          <a:srgbClr val="000000"/>
                        </a:solidFill>
                      </a:endParaRPr>
                    </a:p>
                  </a:txBody>
                  <a:tcPr marL="56960" marR="56960" marT="0" marB="28480">
                    <a:lnL w="12700" cap="flat" cmpd="sng" algn="ctr">
                      <a:solidFill>
                        <a:schemeClr val="accent2"/>
                      </a:solidFill>
                      <a:prstDash val="solid"/>
                      <a:round/>
                      <a:headEnd type="none" w="med" len="med"/>
                      <a:tailEnd type="none" w="med" len="med"/>
                    </a:lnL>
                    <a:lnR w="31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100" b="0">
                        <a:solidFill>
                          <a:srgbClr val="000000"/>
                        </a:solidFill>
                      </a:endParaRPr>
                    </a:p>
                  </a:txBody>
                  <a:tcPr marL="56960" marR="56960" marT="0" marB="28480">
                    <a:lnL w="3175" cap="flat" cmpd="sng" algn="ctr">
                      <a:noFill/>
                      <a:prstDash val="solid"/>
                      <a:round/>
                      <a:headEnd type="none" w="med" len="med"/>
                      <a:tailEnd type="none" w="med" len="med"/>
                    </a:lnL>
                    <a:lnR w="31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100" b="0">
                        <a:solidFill>
                          <a:srgbClr val="000000"/>
                        </a:solidFill>
                      </a:endParaRPr>
                    </a:p>
                  </a:txBody>
                  <a:tcPr marL="56960" marR="56960" marT="0" marB="28480">
                    <a:lnL w="3175" cap="flat" cmpd="sng" algn="ctr">
                      <a:noFill/>
                      <a:prstDash val="solid"/>
                      <a:round/>
                      <a:headEnd type="none" w="med" len="med"/>
                      <a:tailEnd type="none" w="med" len="med"/>
                    </a:lnL>
                    <a:lnR w="31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100" b="0">
                        <a:solidFill>
                          <a:srgbClr val="000000"/>
                        </a:solidFill>
                      </a:endParaRPr>
                    </a:p>
                  </a:txBody>
                  <a:tcPr marL="56960" marR="56960" marT="0" marB="28480">
                    <a:lnL w="3175" cap="flat" cmpd="sng" algn="ctr">
                      <a:noFill/>
                      <a:prstDash val="solid"/>
                      <a:round/>
                      <a:headEnd type="none" w="med" len="med"/>
                      <a:tailEnd type="none" w="med" len="med"/>
                    </a:lnL>
                    <a:lnR w="12700" cap="flat" cmpd="sng" algn="ctr">
                      <a:solidFill>
                        <a:schemeClr val="accent2"/>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12863">
                <a:tc>
                  <a:txBody>
                    <a:bodyPr/>
                    <a:lstStyle/>
                    <a:p>
                      <a:endParaRPr lang="en-US" sz="1100" b="0">
                        <a:solidFill>
                          <a:srgbClr val="000000"/>
                        </a:solidFill>
                      </a:endParaRPr>
                    </a:p>
                  </a:txBody>
                  <a:tcPr marL="56960" marR="56960" marT="0" marB="28480">
                    <a:lnL w="12700" cap="flat" cmpd="sng" algn="ctr">
                      <a:solidFill>
                        <a:schemeClr val="accent2"/>
                      </a:solidFill>
                      <a:prstDash val="solid"/>
                      <a:round/>
                      <a:headEnd type="none" w="med" len="med"/>
                      <a:tailEnd type="none" w="med" len="med"/>
                    </a:lnL>
                    <a:lnR w="31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100" b="0">
                        <a:solidFill>
                          <a:srgbClr val="000000"/>
                        </a:solidFill>
                      </a:endParaRPr>
                    </a:p>
                  </a:txBody>
                  <a:tcPr marL="56960" marR="56960" marT="0" marB="28480">
                    <a:lnL w="3175" cap="flat" cmpd="sng" algn="ctr">
                      <a:noFill/>
                      <a:prstDash val="solid"/>
                      <a:round/>
                      <a:headEnd type="none" w="med" len="med"/>
                      <a:tailEnd type="none" w="med" len="med"/>
                    </a:lnL>
                    <a:lnR w="31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100" b="0">
                        <a:solidFill>
                          <a:srgbClr val="000000"/>
                        </a:solidFill>
                      </a:endParaRPr>
                    </a:p>
                  </a:txBody>
                  <a:tcPr marL="56960" marR="56960" marT="0" marB="28480">
                    <a:lnL w="3175" cap="flat" cmpd="sng" algn="ctr">
                      <a:noFill/>
                      <a:prstDash val="solid"/>
                      <a:round/>
                      <a:headEnd type="none" w="med" len="med"/>
                      <a:tailEnd type="none" w="med" len="med"/>
                    </a:lnL>
                    <a:lnR w="31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100" b="0">
                        <a:solidFill>
                          <a:srgbClr val="000000"/>
                        </a:solidFill>
                      </a:endParaRPr>
                    </a:p>
                  </a:txBody>
                  <a:tcPr marL="56960" marR="56960" marT="0" marB="28480">
                    <a:lnL w="3175" cap="flat" cmpd="sng" algn="ctr">
                      <a:noFill/>
                      <a:prstDash val="solid"/>
                      <a:round/>
                      <a:headEnd type="none" w="med" len="med"/>
                      <a:tailEnd type="none" w="med" len="med"/>
                    </a:lnL>
                    <a:lnR w="12700" cap="flat" cmpd="sng" algn="ctr">
                      <a:solidFill>
                        <a:schemeClr val="accent2"/>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12863">
                <a:tc>
                  <a:txBody>
                    <a:bodyPr/>
                    <a:lstStyle/>
                    <a:p>
                      <a:endParaRPr lang="en-US" sz="1100" b="0">
                        <a:solidFill>
                          <a:srgbClr val="000000"/>
                        </a:solidFill>
                      </a:endParaRPr>
                    </a:p>
                  </a:txBody>
                  <a:tcPr marL="56960" marR="56960" marT="0" marB="28480">
                    <a:lnL w="12700" cap="flat" cmpd="sng" algn="ctr">
                      <a:solidFill>
                        <a:schemeClr val="accent2"/>
                      </a:solidFill>
                      <a:prstDash val="solid"/>
                      <a:round/>
                      <a:headEnd type="none" w="med" len="med"/>
                      <a:tailEnd type="none" w="med" len="med"/>
                    </a:lnL>
                    <a:lnR w="3175"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b="0">
                        <a:solidFill>
                          <a:srgbClr val="000000"/>
                        </a:solidFill>
                      </a:endParaRPr>
                    </a:p>
                  </a:txBody>
                  <a:tcPr marL="56960" marR="56960" marT="0" marB="28480">
                    <a:lnL w="3175" cap="flat" cmpd="sng" algn="ctr">
                      <a:noFill/>
                      <a:prstDash val="solid"/>
                      <a:round/>
                      <a:headEnd type="none" w="med" len="med"/>
                      <a:tailEnd type="none" w="med" len="med"/>
                    </a:lnL>
                    <a:lnR w="3175"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b="0">
                        <a:solidFill>
                          <a:srgbClr val="000000"/>
                        </a:solidFill>
                      </a:endParaRPr>
                    </a:p>
                  </a:txBody>
                  <a:tcPr marL="56960" marR="56960" marT="0" marB="28480">
                    <a:lnL w="3175" cap="flat" cmpd="sng" algn="ctr">
                      <a:noFill/>
                      <a:prstDash val="solid"/>
                      <a:round/>
                      <a:headEnd type="none" w="med" len="med"/>
                      <a:tailEnd type="none" w="med" len="med"/>
                    </a:lnL>
                    <a:lnR w="3175"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b="0">
                        <a:solidFill>
                          <a:srgbClr val="000000"/>
                        </a:solidFill>
                      </a:endParaRPr>
                    </a:p>
                  </a:txBody>
                  <a:tcPr marL="56960" marR="56960" marT="0" marB="28480">
                    <a:lnL w="3175" cap="flat" cmpd="sng" algn="ctr">
                      <a:noFill/>
                      <a:prstDash val="solid"/>
                      <a:round/>
                      <a:headEnd type="none" w="med" len="med"/>
                      <a:tailEnd type="none" w="med" len="med"/>
                    </a:lnL>
                    <a:lnR w="12700" cap="flat" cmpd="sng" algn="ctr">
                      <a:solidFill>
                        <a:schemeClr val="accent2"/>
                      </a:solid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graphicFrame>
        <p:nvGraphicFramePr>
          <p:cNvPr id="26" name="LineChart">
            <a:extLst>
              <a:ext uri="{FF2B5EF4-FFF2-40B4-BE49-F238E27FC236}">
                <a16:creationId xmlns:a16="http://schemas.microsoft.com/office/drawing/2014/main" id="{EE839DEB-E217-40CF-AC4C-63111340D32D}"/>
              </a:ext>
              <a:ext uri="{C183D7F6-B498-43B3-948B-1728B52AA6E4}">
                <adec:decorative xmlns:adec="http://schemas.microsoft.com/office/drawing/2017/decorative" val="1"/>
              </a:ext>
            </a:extLst>
          </p:cNvPr>
          <p:cNvGraphicFramePr/>
          <p:nvPr>
            <p:custDataLst>
              <p:custData r:id="rId3"/>
            </p:custDataLst>
            <p:extLst>
              <p:ext uri="{D42A27DB-BD31-4B8C-83A1-F6EECF244321}">
                <p14:modId xmlns:p14="http://schemas.microsoft.com/office/powerpoint/2010/main" val="536438859"/>
              </p:ext>
            </p:extLst>
          </p:nvPr>
        </p:nvGraphicFramePr>
        <p:xfrm>
          <a:off x="8965838" y="3606560"/>
          <a:ext cx="1488111" cy="853229"/>
        </p:xfrm>
        <a:graphic>
          <a:graphicData uri="http://schemas.openxmlformats.org/drawingml/2006/chart">
            <c:chart xmlns:c="http://schemas.openxmlformats.org/drawingml/2006/chart" xmlns:r="http://schemas.openxmlformats.org/officeDocument/2006/relationships" r:id="rId7"/>
          </a:graphicData>
        </a:graphic>
      </p:graphicFrame>
      <p:grpSp>
        <p:nvGrpSpPr>
          <p:cNvPr id="73" name="Group 72">
            <a:extLst>
              <a:ext uri="{FF2B5EF4-FFF2-40B4-BE49-F238E27FC236}">
                <a16:creationId xmlns:a16="http://schemas.microsoft.com/office/drawing/2014/main" id="{4A266DD4-ECCA-4995-A0AB-FBE7A35FF022}"/>
              </a:ext>
              <a:ext uri="{C183D7F6-B498-43B3-948B-1728B52AA6E4}">
                <adec:decorative xmlns:adec="http://schemas.microsoft.com/office/drawing/2017/decorative" val="1"/>
              </a:ext>
            </a:extLst>
          </p:cNvPr>
          <p:cNvGrpSpPr/>
          <p:nvPr>
            <p:custDataLst>
              <p:custData r:id="rId4"/>
            </p:custDataLst>
          </p:nvPr>
        </p:nvGrpSpPr>
        <p:grpSpPr>
          <a:xfrm>
            <a:off x="10490930" y="4288568"/>
            <a:ext cx="1391330" cy="137160"/>
            <a:chOff x="10730777" y="4071163"/>
            <a:chExt cx="1391330" cy="137160"/>
          </a:xfrm>
        </p:grpSpPr>
        <p:sp>
          <p:nvSpPr>
            <p:cNvPr id="40" name="BlueBox">
              <a:extLst>
                <a:ext uri="{FF2B5EF4-FFF2-40B4-BE49-F238E27FC236}">
                  <a16:creationId xmlns:a16="http://schemas.microsoft.com/office/drawing/2014/main" id="{B36A2FEA-0ABD-4514-9747-E593AC475579}"/>
                </a:ext>
              </a:extLst>
            </p:cNvPr>
            <p:cNvSpPr/>
            <p:nvPr/>
          </p:nvSpPr>
          <p:spPr>
            <a:xfrm>
              <a:off x="10730777" y="4071164"/>
              <a:ext cx="927441" cy="137159"/>
            </a:xfrm>
            <a:prstGeom prst="rect">
              <a:avLst/>
            </a:prstGeom>
            <a:solidFill>
              <a:schemeClr val="accent2">
                <a:alpha val="44000"/>
              </a:schemeClr>
            </a:solidFill>
            <a:ln w="12700" cap="flat" cmpd="sng" algn="ctr">
              <a:solidFill>
                <a:schemeClr val="accent5">
                  <a:lumMod val="20000"/>
                  <a:lumOff val="80000"/>
                </a:schemeClr>
              </a:solidFill>
              <a:prstDash val="solid"/>
            </a:ln>
            <a:effectLst/>
          </p:spPr>
          <p:txBody>
            <a:bodyPr rtlCol="0" anchor="ctr"/>
            <a:lstStyle/>
            <a:p>
              <a:endParaRPr lang="en-US" sz="900" i="1" kern="0"/>
            </a:p>
          </p:txBody>
        </p:sp>
        <p:sp>
          <p:nvSpPr>
            <p:cNvPr id="41" name="GrayBox">
              <a:extLst>
                <a:ext uri="{FF2B5EF4-FFF2-40B4-BE49-F238E27FC236}">
                  <a16:creationId xmlns:a16="http://schemas.microsoft.com/office/drawing/2014/main" id="{2A1D1E6C-7AFB-494E-B3CC-01CFEABE0C88}"/>
                </a:ext>
              </a:extLst>
            </p:cNvPr>
            <p:cNvSpPr/>
            <p:nvPr/>
          </p:nvSpPr>
          <p:spPr>
            <a:xfrm>
              <a:off x="10730777" y="4071163"/>
              <a:ext cx="1391330" cy="137159"/>
            </a:xfrm>
            <a:prstGeom prst="rect">
              <a:avLst/>
            </a:prstGeom>
            <a:noFill/>
            <a:ln w="3175" cap="flat" cmpd="sng" algn="ctr">
              <a:solidFill>
                <a:schemeClr val="accent5">
                  <a:lumMod val="20000"/>
                  <a:lumOff val="80000"/>
                </a:scheme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800" b="0" i="0" u="none" strike="noStrike" kern="0" cap="none" spc="0" normalizeH="0" baseline="0" noProof="0">
                <a:ln>
                  <a:noFill/>
                </a:ln>
                <a:effectLst/>
                <a:uLnTx/>
                <a:uFillTx/>
                <a:ea typeface="+mn-ea"/>
                <a:cs typeface="+mn-cs"/>
              </a:endParaRPr>
            </a:p>
          </p:txBody>
        </p:sp>
      </p:grpSp>
      <p:grpSp>
        <p:nvGrpSpPr>
          <p:cNvPr id="74" name="Group 73">
            <a:extLst>
              <a:ext uri="{FF2B5EF4-FFF2-40B4-BE49-F238E27FC236}">
                <a16:creationId xmlns:a16="http://schemas.microsoft.com/office/drawing/2014/main" id="{9B4D1AAD-F7F0-44D6-9B1C-EEB6B0264BFF}"/>
              </a:ext>
              <a:ext uri="{C183D7F6-B498-43B3-948B-1728B52AA6E4}">
                <adec:decorative xmlns:adec="http://schemas.microsoft.com/office/drawing/2017/decorative" val="1"/>
              </a:ext>
            </a:extLst>
          </p:cNvPr>
          <p:cNvGrpSpPr/>
          <p:nvPr/>
        </p:nvGrpSpPr>
        <p:grpSpPr>
          <a:xfrm>
            <a:off x="9384920" y="3286979"/>
            <a:ext cx="2042878" cy="801431"/>
            <a:chOff x="9624767" y="3069574"/>
            <a:chExt cx="2042878" cy="801431"/>
          </a:xfrm>
        </p:grpSpPr>
        <p:cxnSp>
          <p:nvCxnSpPr>
            <p:cNvPr id="46" name="Straight Connector 45">
              <a:extLst>
                <a:ext uri="{FF2B5EF4-FFF2-40B4-BE49-F238E27FC236}">
                  <a16:creationId xmlns:a16="http://schemas.microsoft.com/office/drawing/2014/main" id="{EC2AD5FA-A7BF-40DA-A7A2-31B666437425}"/>
                </a:ext>
              </a:extLst>
            </p:cNvPr>
            <p:cNvCxnSpPr/>
            <p:nvPr/>
          </p:nvCxnSpPr>
          <p:spPr>
            <a:xfrm>
              <a:off x="9624767" y="3069574"/>
              <a:ext cx="367645" cy="0"/>
            </a:xfrm>
            <a:prstGeom prst="line">
              <a:avLst/>
            </a:prstGeom>
            <a:ln w="635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D61A904-8C7C-4192-8794-DB995B817FDA}"/>
                </a:ext>
              </a:extLst>
            </p:cNvPr>
            <p:cNvCxnSpPr>
              <a:cxnSpLocks/>
            </p:cNvCxnSpPr>
            <p:nvPr/>
          </p:nvCxnSpPr>
          <p:spPr>
            <a:xfrm>
              <a:off x="9624767" y="3287961"/>
              <a:ext cx="367645" cy="0"/>
            </a:xfrm>
            <a:prstGeom prst="line">
              <a:avLst/>
            </a:prstGeom>
            <a:ln w="635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CA0A886-666B-4FA9-9D30-31DD8316335D}"/>
                </a:ext>
              </a:extLst>
            </p:cNvPr>
            <p:cNvCxnSpPr>
              <a:cxnSpLocks/>
            </p:cNvCxnSpPr>
            <p:nvPr/>
          </p:nvCxnSpPr>
          <p:spPr>
            <a:xfrm>
              <a:off x="10154239" y="3069574"/>
              <a:ext cx="367645" cy="0"/>
            </a:xfrm>
            <a:prstGeom prst="line">
              <a:avLst/>
            </a:prstGeom>
            <a:ln w="635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BCEDD9A-A712-447A-9161-11E2557CE8DB}"/>
                </a:ext>
              </a:extLst>
            </p:cNvPr>
            <p:cNvCxnSpPr>
              <a:cxnSpLocks/>
            </p:cNvCxnSpPr>
            <p:nvPr/>
          </p:nvCxnSpPr>
          <p:spPr>
            <a:xfrm>
              <a:off x="10154239" y="3287961"/>
              <a:ext cx="367645" cy="0"/>
            </a:xfrm>
            <a:prstGeom prst="line">
              <a:avLst/>
            </a:prstGeom>
            <a:ln w="635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2F2F104-A1F6-431B-A369-B9FEF835725E}"/>
                </a:ext>
              </a:extLst>
            </p:cNvPr>
            <p:cNvCxnSpPr>
              <a:cxnSpLocks/>
            </p:cNvCxnSpPr>
            <p:nvPr/>
          </p:nvCxnSpPr>
          <p:spPr>
            <a:xfrm>
              <a:off x="10730777" y="3069574"/>
              <a:ext cx="367645" cy="0"/>
            </a:xfrm>
            <a:prstGeom prst="line">
              <a:avLst/>
            </a:prstGeom>
            <a:ln w="635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EEEFFB4-8BDD-4868-B1F2-D0F7FFC27A01}"/>
                </a:ext>
              </a:extLst>
            </p:cNvPr>
            <p:cNvCxnSpPr>
              <a:cxnSpLocks/>
            </p:cNvCxnSpPr>
            <p:nvPr/>
          </p:nvCxnSpPr>
          <p:spPr>
            <a:xfrm>
              <a:off x="10730777" y="3287961"/>
              <a:ext cx="367645" cy="0"/>
            </a:xfrm>
            <a:prstGeom prst="line">
              <a:avLst/>
            </a:prstGeom>
            <a:ln w="635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187757B-E8D3-44AB-ABD7-3EA7ECD46240}"/>
                </a:ext>
              </a:extLst>
            </p:cNvPr>
            <p:cNvCxnSpPr>
              <a:cxnSpLocks/>
            </p:cNvCxnSpPr>
            <p:nvPr/>
          </p:nvCxnSpPr>
          <p:spPr>
            <a:xfrm>
              <a:off x="11290573" y="3069574"/>
              <a:ext cx="367645" cy="0"/>
            </a:xfrm>
            <a:prstGeom prst="line">
              <a:avLst/>
            </a:prstGeom>
            <a:ln w="635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F14C39A-77BF-4FB0-8A87-AEB07C9E00ED}"/>
                </a:ext>
              </a:extLst>
            </p:cNvPr>
            <p:cNvCxnSpPr>
              <a:cxnSpLocks/>
            </p:cNvCxnSpPr>
            <p:nvPr/>
          </p:nvCxnSpPr>
          <p:spPr>
            <a:xfrm>
              <a:off x="11290573" y="3287961"/>
              <a:ext cx="367645" cy="0"/>
            </a:xfrm>
            <a:prstGeom prst="line">
              <a:avLst/>
            </a:prstGeom>
            <a:ln w="635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8D0656E-57CF-4A6B-86D4-32850E701A0F}"/>
                </a:ext>
              </a:extLst>
            </p:cNvPr>
            <p:cNvCxnSpPr>
              <a:cxnSpLocks/>
            </p:cNvCxnSpPr>
            <p:nvPr/>
          </p:nvCxnSpPr>
          <p:spPr>
            <a:xfrm>
              <a:off x="11290573" y="3499964"/>
              <a:ext cx="367645" cy="0"/>
            </a:xfrm>
            <a:prstGeom prst="line">
              <a:avLst/>
            </a:prstGeom>
            <a:ln w="635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90F8683-028C-4149-84E1-4B79F7FC20D5}"/>
                </a:ext>
              </a:extLst>
            </p:cNvPr>
            <p:cNvCxnSpPr>
              <a:cxnSpLocks/>
            </p:cNvCxnSpPr>
            <p:nvPr/>
          </p:nvCxnSpPr>
          <p:spPr>
            <a:xfrm>
              <a:off x="10730777" y="3499541"/>
              <a:ext cx="367645" cy="0"/>
            </a:xfrm>
            <a:prstGeom prst="line">
              <a:avLst/>
            </a:prstGeom>
            <a:ln w="635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3680211-6CB2-49C8-B360-8235AAAF3F19}"/>
                </a:ext>
              </a:extLst>
            </p:cNvPr>
            <p:cNvCxnSpPr>
              <a:cxnSpLocks/>
            </p:cNvCxnSpPr>
            <p:nvPr/>
          </p:nvCxnSpPr>
          <p:spPr>
            <a:xfrm>
              <a:off x="10740204" y="3694884"/>
              <a:ext cx="367645" cy="0"/>
            </a:xfrm>
            <a:prstGeom prst="line">
              <a:avLst/>
            </a:prstGeom>
            <a:ln w="635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94FE4DF-5440-4973-9648-D48A38501F22}"/>
                </a:ext>
              </a:extLst>
            </p:cNvPr>
            <p:cNvCxnSpPr>
              <a:cxnSpLocks/>
            </p:cNvCxnSpPr>
            <p:nvPr/>
          </p:nvCxnSpPr>
          <p:spPr>
            <a:xfrm>
              <a:off x="11290573" y="3694884"/>
              <a:ext cx="367645" cy="0"/>
            </a:xfrm>
            <a:prstGeom prst="line">
              <a:avLst/>
            </a:prstGeom>
            <a:ln w="635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F422134-0FD8-4476-9475-ACC40061899B}"/>
                </a:ext>
              </a:extLst>
            </p:cNvPr>
            <p:cNvCxnSpPr>
              <a:cxnSpLocks/>
            </p:cNvCxnSpPr>
            <p:nvPr/>
          </p:nvCxnSpPr>
          <p:spPr>
            <a:xfrm>
              <a:off x="11300000" y="3871005"/>
              <a:ext cx="367645" cy="0"/>
            </a:xfrm>
            <a:prstGeom prst="line">
              <a:avLst/>
            </a:prstGeom>
            <a:ln w="6350">
              <a:solidFill>
                <a:schemeClr val="accent5">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8FA3179-7F78-481A-A559-9A1EBE069D71}"/>
                </a:ext>
              </a:extLst>
            </p:cNvPr>
            <p:cNvCxnSpPr>
              <a:cxnSpLocks/>
            </p:cNvCxnSpPr>
            <p:nvPr/>
          </p:nvCxnSpPr>
          <p:spPr>
            <a:xfrm>
              <a:off x="10740204" y="3871005"/>
              <a:ext cx="367645" cy="0"/>
            </a:xfrm>
            <a:prstGeom prst="line">
              <a:avLst/>
            </a:prstGeom>
            <a:ln w="6350">
              <a:solidFill>
                <a:schemeClr val="accent5">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D8FB8A1C-7317-47F7-BF47-E8C13DC73582}"/>
              </a:ext>
              <a:ext uri="{C183D7F6-B498-43B3-948B-1728B52AA6E4}">
                <adec:decorative xmlns:adec="http://schemas.microsoft.com/office/drawing/2017/decorative" val="1"/>
              </a:ext>
            </a:extLst>
          </p:cNvPr>
          <p:cNvGrpSpPr/>
          <p:nvPr/>
        </p:nvGrpSpPr>
        <p:grpSpPr>
          <a:xfrm>
            <a:off x="9281658" y="1107894"/>
            <a:ext cx="1047809" cy="1083684"/>
            <a:chOff x="10070502" y="1962621"/>
            <a:chExt cx="822960" cy="822960"/>
          </a:xfrm>
        </p:grpSpPr>
        <p:sp>
          <p:nvSpPr>
            <p:cNvPr id="77" name="Rectangle: Rounded Corners 76">
              <a:extLst>
                <a:ext uri="{FF2B5EF4-FFF2-40B4-BE49-F238E27FC236}">
                  <a16:creationId xmlns:a16="http://schemas.microsoft.com/office/drawing/2014/main" id="{D21E9048-1F6F-42A4-A18D-3688B723556F}"/>
                </a:ext>
              </a:extLst>
            </p:cNvPr>
            <p:cNvSpPr/>
            <p:nvPr/>
          </p:nvSpPr>
          <p:spPr bwMode="auto">
            <a:xfrm>
              <a:off x="10070502" y="1962621"/>
              <a:ext cx="822960" cy="822960"/>
            </a:xfrm>
            <a:prstGeom prst="roundRect">
              <a:avLst>
                <a:gd name="adj" fmla="val 3125"/>
              </a:avLst>
            </a:prstGeom>
            <a:solidFill>
              <a:srgbClr val="0078D4">
                <a:alpha val="1000"/>
              </a:srgbClr>
            </a:solidFill>
            <a:ln w="19050">
              <a:solidFill>
                <a:schemeClr val="accent5">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chemeClr val="tx1"/>
                </a:solidFill>
                <a:cs typeface="Segoe UI" pitchFamily="34" charset="0"/>
              </a:endParaRPr>
            </a:p>
          </p:txBody>
        </p:sp>
        <p:grpSp>
          <p:nvGrpSpPr>
            <p:cNvPr id="78" name="Group 77">
              <a:extLst>
                <a:ext uri="{FF2B5EF4-FFF2-40B4-BE49-F238E27FC236}">
                  <a16:creationId xmlns:a16="http://schemas.microsoft.com/office/drawing/2014/main" id="{792A23DC-4FEE-4EDF-99CF-8E1BEF557835}"/>
                </a:ext>
              </a:extLst>
            </p:cNvPr>
            <p:cNvGrpSpPr/>
            <p:nvPr/>
          </p:nvGrpSpPr>
          <p:grpSpPr>
            <a:xfrm>
              <a:off x="10227777" y="2133941"/>
              <a:ext cx="508410" cy="480321"/>
              <a:chOff x="3172902" y="4132385"/>
              <a:chExt cx="355417" cy="335781"/>
            </a:xfrm>
          </p:grpSpPr>
          <p:grpSp>
            <p:nvGrpSpPr>
              <p:cNvPr id="79" name="Group 78">
                <a:extLst>
                  <a:ext uri="{FF2B5EF4-FFF2-40B4-BE49-F238E27FC236}">
                    <a16:creationId xmlns:a16="http://schemas.microsoft.com/office/drawing/2014/main" id="{FE690E9A-F01D-4B42-9B13-B2A51248F65B}"/>
                  </a:ext>
                </a:extLst>
              </p:cNvPr>
              <p:cNvGrpSpPr/>
              <p:nvPr/>
            </p:nvGrpSpPr>
            <p:grpSpPr>
              <a:xfrm>
                <a:off x="3234030" y="4132385"/>
                <a:ext cx="233160" cy="110531"/>
                <a:chOff x="3234867" y="4132385"/>
                <a:chExt cx="233160" cy="110531"/>
              </a:xfrm>
            </p:grpSpPr>
            <p:sp>
              <p:nvSpPr>
                <p:cNvPr id="87" name="Freeform: Shape 86">
                  <a:extLst>
                    <a:ext uri="{FF2B5EF4-FFF2-40B4-BE49-F238E27FC236}">
                      <a16:creationId xmlns:a16="http://schemas.microsoft.com/office/drawing/2014/main" id="{8BF73BA6-521B-4D00-9184-712D9F0BC715}"/>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accent5">
                      <a:lumMod val="20000"/>
                      <a:lumOff val="80000"/>
                    </a:schemeClr>
                  </a:solidFill>
                  <a:prstDash val="solid"/>
                  <a:round/>
                </a:ln>
              </p:spPr>
              <p:txBody>
                <a:bodyPr wrap="square">
                  <a:noAutofit/>
                </a:bodyPr>
                <a:lstStyle/>
                <a:p>
                  <a:pPr defTabSz="896354">
                    <a:defRPr/>
                  </a:pPr>
                  <a:endParaRPr lang="en-US" sz="1730"/>
                </a:p>
              </p:txBody>
            </p:sp>
            <p:sp>
              <p:nvSpPr>
                <p:cNvPr id="88" name="Freeform: Shape 87">
                  <a:extLst>
                    <a:ext uri="{FF2B5EF4-FFF2-40B4-BE49-F238E27FC236}">
                      <a16:creationId xmlns:a16="http://schemas.microsoft.com/office/drawing/2014/main" id="{20FC4EBC-1895-40FE-89ED-719607715602}"/>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accent5">
                      <a:lumMod val="20000"/>
                      <a:lumOff val="80000"/>
                    </a:schemeClr>
                  </a:solidFill>
                  <a:prstDash val="solid"/>
                  <a:round/>
                </a:ln>
              </p:spPr>
              <p:txBody>
                <a:bodyPr wrap="square">
                  <a:noAutofit/>
                </a:bodyPr>
                <a:lstStyle/>
                <a:p>
                  <a:pPr defTabSz="896354">
                    <a:defRPr/>
                  </a:pPr>
                  <a:endParaRPr lang="en-US" sz="1730"/>
                </a:p>
              </p:txBody>
            </p:sp>
          </p:grpSp>
          <p:grpSp>
            <p:nvGrpSpPr>
              <p:cNvPr id="80" name="Group 79">
                <a:extLst>
                  <a:ext uri="{FF2B5EF4-FFF2-40B4-BE49-F238E27FC236}">
                    <a16:creationId xmlns:a16="http://schemas.microsoft.com/office/drawing/2014/main" id="{E976C003-0997-4E5D-A8DD-98EE8CE5BC0B}"/>
                  </a:ext>
                </a:extLst>
              </p:cNvPr>
              <p:cNvGrpSpPr/>
              <p:nvPr/>
            </p:nvGrpSpPr>
            <p:grpSpPr>
              <a:xfrm>
                <a:off x="3172902" y="4245010"/>
                <a:ext cx="355417" cy="110531"/>
                <a:chOff x="3172902" y="4244590"/>
                <a:chExt cx="355417" cy="110531"/>
              </a:xfrm>
            </p:grpSpPr>
            <p:sp>
              <p:nvSpPr>
                <p:cNvPr id="84" name="Freeform: Shape 83">
                  <a:extLst>
                    <a:ext uri="{FF2B5EF4-FFF2-40B4-BE49-F238E27FC236}">
                      <a16:creationId xmlns:a16="http://schemas.microsoft.com/office/drawing/2014/main" id="{CA9920CF-70EE-4B79-B605-30BC3C67A7D3}"/>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accent5">
                      <a:lumMod val="20000"/>
                      <a:lumOff val="80000"/>
                    </a:schemeClr>
                  </a:solidFill>
                  <a:prstDash val="solid"/>
                  <a:round/>
                </a:ln>
              </p:spPr>
              <p:txBody>
                <a:bodyPr wrap="square">
                  <a:noAutofit/>
                </a:bodyPr>
                <a:lstStyle/>
                <a:p>
                  <a:pPr defTabSz="896354">
                    <a:defRPr/>
                  </a:pPr>
                  <a:endParaRPr lang="en-US" sz="1730"/>
                </a:p>
              </p:txBody>
            </p:sp>
            <p:sp>
              <p:nvSpPr>
                <p:cNvPr id="85" name="Freeform: Shape 84">
                  <a:extLst>
                    <a:ext uri="{FF2B5EF4-FFF2-40B4-BE49-F238E27FC236}">
                      <a16:creationId xmlns:a16="http://schemas.microsoft.com/office/drawing/2014/main" id="{E758A5B6-1F91-4D62-9873-BFB8B444604C}"/>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accent5">
                      <a:lumMod val="20000"/>
                      <a:lumOff val="80000"/>
                    </a:schemeClr>
                  </a:solidFill>
                  <a:prstDash val="solid"/>
                  <a:round/>
                </a:ln>
              </p:spPr>
              <p:txBody>
                <a:bodyPr wrap="square">
                  <a:noAutofit/>
                </a:bodyPr>
                <a:lstStyle/>
                <a:p>
                  <a:pPr defTabSz="896354">
                    <a:defRPr/>
                  </a:pPr>
                  <a:endParaRPr lang="en-US" sz="1730"/>
                </a:p>
              </p:txBody>
            </p:sp>
            <p:sp>
              <p:nvSpPr>
                <p:cNvPr id="86" name="Freeform: Shape 85">
                  <a:extLst>
                    <a:ext uri="{FF2B5EF4-FFF2-40B4-BE49-F238E27FC236}">
                      <a16:creationId xmlns:a16="http://schemas.microsoft.com/office/drawing/2014/main" id="{B172E214-DE07-4856-8A23-2104DC730971}"/>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accent5">
                      <a:lumMod val="20000"/>
                      <a:lumOff val="80000"/>
                    </a:schemeClr>
                  </a:solidFill>
                  <a:prstDash val="solid"/>
                  <a:round/>
                </a:ln>
              </p:spPr>
              <p:txBody>
                <a:bodyPr wrap="square">
                  <a:noAutofit/>
                </a:bodyPr>
                <a:lstStyle/>
                <a:p>
                  <a:pPr defTabSz="896354">
                    <a:defRPr/>
                  </a:pPr>
                  <a:endParaRPr lang="en-US" sz="1730"/>
                </a:p>
              </p:txBody>
            </p:sp>
          </p:grpSp>
          <p:grpSp>
            <p:nvGrpSpPr>
              <p:cNvPr id="81" name="Group 80">
                <a:extLst>
                  <a:ext uri="{FF2B5EF4-FFF2-40B4-BE49-F238E27FC236}">
                    <a16:creationId xmlns:a16="http://schemas.microsoft.com/office/drawing/2014/main" id="{364CA4BB-628F-48A4-9796-E2D91FC75A2B}"/>
                  </a:ext>
                </a:extLst>
              </p:cNvPr>
              <p:cNvGrpSpPr/>
              <p:nvPr/>
            </p:nvGrpSpPr>
            <p:grpSpPr>
              <a:xfrm>
                <a:off x="3234030" y="4357635"/>
                <a:ext cx="233160" cy="110531"/>
                <a:chOff x="3234867" y="4132385"/>
                <a:chExt cx="233160" cy="110531"/>
              </a:xfrm>
            </p:grpSpPr>
            <p:sp>
              <p:nvSpPr>
                <p:cNvPr id="82" name="Freeform: Shape 81">
                  <a:extLst>
                    <a:ext uri="{FF2B5EF4-FFF2-40B4-BE49-F238E27FC236}">
                      <a16:creationId xmlns:a16="http://schemas.microsoft.com/office/drawing/2014/main" id="{1E52B8EF-1F77-4D54-8160-4BE7F8D72ED0}"/>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accent5">
                      <a:lumMod val="20000"/>
                      <a:lumOff val="80000"/>
                    </a:schemeClr>
                  </a:solidFill>
                  <a:prstDash val="solid"/>
                  <a:round/>
                </a:ln>
              </p:spPr>
              <p:txBody>
                <a:bodyPr wrap="square">
                  <a:noAutofit/>
                </a:bodyPr>
                <a:lstStyle/>
                <a:p>
                  <a:pPr defTabSz="896354">
                    <a:defRPr/>
                  </a:pPr>
                  <a:endParaRPr lang="en-US" sz="1730"/>
                </a:p>
              </p:txBody>
            </p:sp>
            <p:sp>
              <p:nvSpPr>
                <p:cNvPr id="83" name="Freeform: Shape 82">
                  <a:extLst>
                    <a:ext uri="{FF2B5EF4-FFF2-40B4-BE49-F238E27FC236}">
                      <a16:creationId xmlns:a16="http://schemas.microsoft.com/office/drawing/2014/main" id="{D7905CB2-D882-4C3D-8000-9FCA175693FE}"/>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accent5">
                      <a:lumMod val="20000"/>
                      <a:lumOff val="80000"/>
                    </a:schemeClr>
                  </a:solidFill>
                  <a:prstDash val="solid"/>
                  <a:round/>
                </a:ln>
              </p:spPr>
              <p:txBody>
                <a:bodyPr wrap="square">
                  <a:noAutofit/>
                </a:bodyPr>
                <a:lstStyle/>
                <a:p>
                  <a:pPr defTabSz="896354">
                    <a:defRPr/>
                  </a:pPr>
                  <a:endParaRPr lang="en-US" sz="1730"/>
                </a:p>
              </p:txBody>
            </p:sp>
          </p:grpSp>
        </p:grpSp>
      </p:grpSp>
      <p:grpSp>
        <p:nvGrpSpPr>
          <p:cNvPr id="111" name="Group 110">
            <a:extLst>
              <a:ext uri="{FF2B5EF4-FFF2-40B4-BE49-F238E27FC236}">
                <a16:creationId xmlns:a16="http://schemas.microsoft.com/office/drawing/2014/main" id="{989D826B-DFC5-4529-A9F7-60FF53E7197A}"/>
              </a:ext>
              <a:ext uri="{C183D7F6-B498-43B3-948B-1728B52AA6E4}">
                <adec:decorative xmlns:adec="http://schemas.microsoft.com/office/drawing/2017/decorative" val="1"/>
              </a:ext>
            </a:extLst>
          </p:cNvPr>
          <p:cNvGrpSpPr/>
          <p:nvPr/>
        </p:nvGrpSpPr>
        <p:grpSpPr>
          <a:xfrm>
            <a:off x="5515991" y="2800795"/>
            <a:ext cx="1047995" cy="1756018"/>
            <a:chOff x="5515991" y="2800795"/>
            <a:chExt cx="1047995" cy="1756018"/>
          </a:xfrm>
        </p:grpSpPr>
        <p:cxnSp>
          <p:nvCxnSpPr>
            <p:cNvPr id="90" name="Straight Arrow Connector 89">
              <a:extLst>
                <a:ext uri="{FF2B5EF4-FFF2-40B4-BE49-F238E27FC236}">
                  <a16:creationId xmlns:a16="http://schemas.microsoft.com/office/drawing/2014/main" id="{D79A6296-C62C-464C-BE6F-4440B31C2296}"/>
                </a:ext>
              </a:extLst>
            </p:cNvPr>
            <p:cNvCxnSpPr>
              <a:cxnSpLocks/>
              <a:stCxn id="16" idx="3"/>
              <a:endCxn id="20" idx="1"/>
            </p:cNvCxnSpPr>
            <p:nvPr/>
          </p:nvCxnSpPr>
          <p:spPr>
            <a:xfrm>
              <a:off x="5515991" y="3676480"/>
              <a:ext cx="510716" cy="2324"/>
            </a:xfrm>
            <a:prstGeom prst="straightConnector1">
              <a:avLst/>
            </a:prstGeom>
            <a:ln w="25400">
              <a:solidFill>
                <a:schemeClr val="accent5">
                  <a:lumMod val="20000"/>
                  <a:lumOff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8D315618-AE24-4E6D-91E6-E1598FD3CCF1}"/>
                </a:ext>
              </a:extLst>
            </p:cNvPr>
            <p:cNvCxnSpPr>
              <a:cxnSpLocks/>
              <a:stCxn id="21" idx="0"/>
              <a:endCxn id="20" idx="2"/>
            </p:cNvCxnSpPr>
            <p:nvPr/>
          </p:nvCxnSpPr>
          <p:spPr>
            <a:xfrm flipV="1">
              <a:off x="6563986" y="3826617"/>
              <a:ext cx="0" cy="582383"/>
            </a:xfrm>
            <a:prstGeom prst="straightConnector1">
              <a:avLst/>
            </a:prstGeom>
            <a:ln w="25400">
              <a:solidFill>
                <a:schemeClr val="accent5">
                  <a:lumMod val="20000"/>
                  <a:lumOff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Connector: Elbow 106">
              <a:extLst>
                <a:ext uri="{FF2B5EF4-FFF2-40B4-BE49-F238E27FC236}">
                  <a16:creationId xmlns:a16="http://schemas.microsoft.com/office/drawing/2014/main" id="{415224ED-7F34-42B2-8A9E-385D6AB29BCF}"/>
                </a:ext>
              </a:extLst>
            </p:cNvPr>
            <p:cNvCxnSpPr>
              <a:cxnSpLocks/>
              <a:stCxn id="16" idx="3"/>
              <a:endCxn id="17" idx="1"/>
            </p:cNvCxnSpPr>
            <p:nvPr/>
          </p:nvCxnSpPr>
          <p:spPr>
            <a:xfrm flipV="1">
              <a:off x="5515991" y="2800795"/>
              <a:ext cx="510716" cy="875685"/>
            </a:xfrm>
            <a:prstGeom prst="bentConnector3">
              <a:avLst/>
            </a:prstGeom>
            <a:ln w="25400">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A32E6D63-98A4-4CEF-A597-9D9B6AF3977C}"/>
                </a:ext>
              </a:extLst>
            </p:cNvPr>
            <p:cNvCxnSpPr>
              <a:cxnSpLocks/>
              <a:stCxn id="16" idx="3"/>
              <a:endCxn id="21" idx="1"/>
            </p:cNvCxnSpPr>
            <p:nvPr/>
          </p:nvCxnSpPr>
          <p:spPr>
            <a:xfrm>
              <a:off x="5515991" y="3676480"/>
              <a:ext cx="510716" cy="880333"/>
            </a:xfrm>
            <a:prstGeom prst="bentConnector3">
              <a:avLst/>
            </a:prstGeom>
            <a:ln w="25400">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95D2303C-9E5B-4EDE-A1A0-FBEAC7055704}"/>
              </a:ext>
              <a:ext uri="{C183D7F6-B498-43B3-948B-1728B52AA6E4}">
                <adec:decorative xmlns:adec="http://schemas.microsoft.com/office/drawing/2017/decorative" val="1"/>
              </a:ext>
            </a:extLst>
          </p:cNvPr>
          <p:cNvGrpSpPr/>
          <p:nvPr/>
        </p:nvGrpSpPr>
        <p:grpSpPr>
          <a:xfrm>
            <a:off x="6304022" y="3425197"/>
            <a:ext cx="519926" cy="519926"/>
            <a:chOff x="3953263" y="3976343"/>
            <a:chExt cx="530352" cy="530352"/>
          </a:xfrm>
        </p:grpSpPr>
        <p:sp>
          <p:nvSpPr>
            <p:cNvPr id="117" name="Rectangle: Rounded Corners 96">
              <a:extLst>
                <a:ext uri="{FF2B5EF4-FFF2-40B4-BE49-F238E27FC236}">
                  <a16:creationId xmlns:a16="http://schemas.microsoft.com/office/drawing/2014/main" id="{DA5F3169-BCDE-4A47-B3CB-FF60AF1A0E6B}"/>
                </a:ext>
              </a:extLst>
            </p:cNvPr>
            <p:cNvSpPr/>
            <p:nvPr/>
          </p:nvSpPr>
          <p:spPr bwMode="auto">
            <a:xfrm>
              <a:off x="3953263" y="3976343"/>
              <a:ext cx="530352" cy="530352"/>
            </a:xfrm>
            <a:prstGeom prst="roundRect">
              <a:avLst>
                <a:gd name="adj" fmla="val 3125"/>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chemeClr val="tx1"/>
                </a:solidFill>
                <a:ea typeface="Open Sans" panose="020B0606030504020204" pitchFamily="34" charset="0"/>
                <a:cs typeface="Open Sans" panose="020B0606030504020204" pitchFamily="34" charset="0"/>
              </a:endParaRPr>
            </a:p>
          </p:txBody>
        </p:sp>
        <p:sp>
          <p:nvSpPr>
            <p:cNvPr id="118" name="Freeform: Shape 117">
              <a:extLst>
                <a:ext uri="{FF2B5EF4-FFF2-40B4-BE49-F238E27FC236}">
                  <a16:creationId xmlns:a16="http://schemas.microsoft.com/office/drawing/2014/main" id="{54EC71D8-712C-4EFB-8CF6-BF32A31D0971}"/>
                </a:ext>
              </a:extLst>
            </p:cNvPr>
            <p:cNvSpPr/>
            <p:nvPr/>
          </p:nvSpPr>
          <p:spPr>
            <a:xfrm>
              <a:off x="4088304" y="4098901"/>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accent5">
                  <a:lumMod val="20000"/>
                  <a:lumOff val="80000"/>
                </a:schemeClr>
              </a:solidFill>
              <a:prstDash val="solid"/>
              <a:round/>
            </a:ln>
          </p:spPr>
          <p:txBody>
            <a:bodyPr wrap="square">
              <a:noAutofit/>
            </a:bodyPr>
            <a:lstStyle/>
            <a:p>
              <a:pPr defTabSz="896354">
                <a:defRPr/>
              </a:pPr>
              <a:endParaRPr lang="en-US" sz="1730">
                <a:ea typeface="Open Sans" panose="020B0606030504020204" pitchFamily="34" charset="0"/>
                <a:cs typeface="Open Sans" panose="020B0606030504020204" pitchFamily="34" charset="0"/>
              </a:endParaRPr>
            </a:p>
          </p:txBody>
        </p:sp>
      </p:grpSp>
      <p:grpSp>
        <p:nvGrpSpPr>
          <p:cNvPr id="130" name="Group 129">
            <a:extLst>
              <a:ext uri="{FF2B5EF4-FFF2-40B4-BE49-F238E27FC236}">
                <a16:creationId xmlns:a16="http://schemas.microsoft.com/office/drawing/2014/main" id="{6F3AEC38-DA93-4EB0-AFC5-C823E5824B12}"/>
              </a:ext>
              <a:ext uri="{C183D7F6-B498-43B3-948B-1728B52AA6E4}">
                <adec:decorative xmlns:adec="http://schemas.microsoft.com/office/drawing/2017/decorative" val="1"/>
              </a:ext>
            </a:extLst>
          </p:cNvPr>
          <p:cNvGrpSpPr/>
          <p:nvPr/>
        </p:nvGrpSpPr>
        <p:grpSpPr>
          <a:xfrm>
            <a:off x="7843570" y="2542956"/>
            <a:ext cx="519926" cy="519926"/>
            <a:chOff x="3953263" y="3976343"/>
            <a:chExt cx="530352" cy="530352"/>
          </a:xfrm>
        </p:grpSpPr>
        <p:sp>
          <p:nvSpPr>
            <p:cNvPr id="131" name="Rectangle: Rounded Corners 96">
              <a:extLst>
                <a:ext uri="{FF2B5EF4-FFF2-40B4-BE49-F238E27FC236}">
                  <a16:creationId xmlns:a16="http://schemas.microsoft.com/office/drawing/2014/main" id="{CF5410F5-A036-42CF-8529-E08EEAE61D73}"/>
                </a:ext>
              </a:extLst>
            </p:cNvPr>
            <p:cNvSpPr/>
            <p:nvPr/>
          </p:nvSpPr>
          <p:spPr bwMode="auto">
            <a:xfrm>
              <a:off x="3953263" y="3976343"/>
              <a:ext cx="530352" cy="530352"/>
            </a:xfrm>
            <a:prstGeom prst="roundRect">
              <a:avLst>
                <a:gd name="adj" fmla="val 3125"/>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chemeClr val="tx1"/>
                </a:solidFill>
                <a:ea typeface="Open Sans" panose="020B0606030504020204" pitchFamily="34" charset="0"/>
                <a:cs typeface="Open Sans" panose="020B0606030504020204" pitchFamily="34" charset="0"/>
              </a:endParaRPr>
            </a:p>
          </p:txBody>
        </p:sp>
        <p:sp>
          <p:nvSpPr>
            <p:cNvPr id="132" name="Freeform: Shape 131">
              <a:extLst>
                <a:ext uri="{FF2B5EF4-FFF2-40B4-BE49-F238E27FC236}">
                  <a16:creationId xmlns:a16="http://schemas.microsoft.com/office/drawing/2014/main" id="{C4032379-3549-4A21-BF4C-A96E4BE47AB6}"/>
                </a:ext>
              </a:extLst>
            </p:cNvPr>
            <p:cNvSpPr/>
            <p:nvPr/>
          </p:nvSpPr>
          <p:spPr>
            <a:xfrm>
              <a:off x="4088304" y="4098901"/>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accent5">
                  <a:lumMod val="20000"/>
                  <a:lumOff val="80000"/>
                </a:schemeClr>
              </a:solidFill>
              <a:prstDash val="solid"/>
              <a:round/>
            </a:ln>
          </p:spPr>
          <p:txBody>
            <a:bodyPr wrap="square">
              <a:noAutofit/>
            </a:bodyPr>
            <a:lstStyle/>
            <a:p>
              <a:pPr defTabSz="896354">
                <a:defRPr/>
              </a:pPr>
              <a:endParaRPr lang="en-US" sz="1730">
                <a:ea typeface="Open Sans" panose="020B0606030504020204" pitchFamily="34" charset="0"/>
                <a:cs typeface="Open Sans" panose="020B0606030504020204" pitchFamily="34" charset="0"/>
              </a:endParaRPr>
            </a:p>
          </p:txBody>
        </p:sp>
      </p:grpSp>
      <p:grpSp>
        <p:nvGrpSpPr>
          <p:cNvPr id="133" name="Group 132">
            <a:extLst>
              <a:ext uri="{FF2B5EF4-FFF2-40B4-BE49-F238E27FC236}">
                <a16:creationId xmlns:a16="http://schemas.microsoft.com/office/drawing/2014/main" id="{A5A4E884-B282-4896-8F1E-13A5AF0104D5}"/>
              </a:ext>
              <a:ext uri="{C183D7F6-B498-43B3-948B-1728B52AA6E4}">
                <adec:decorative xmlns:adec="http://schemas.microsoft.com/office/drawing/2017/decorative" val="1"/>
              </a:ext>
            </a:extLst>
          </p:cNvPr>
          <p:cNvGrpSpPr/>
          <p:nvPr/>
        </p:nvGrpSpPr>
        <p:grpSpPr>
          <a:xfrm>
            <a:off x="6304022" y="4311039"/>
            <a:ext cx="519926" cy="519926"/>
            <a:chOff x="3953263" y="3976343"/>
            <a:chExt cx="530352" cy="530352"/>
          </a:xfrm>
        </p:grpSpPr>
        <p:sp>
          <p:nvSpPr>
            <p:cNvPr id="134" name="Rectangle: Rounded Corners 96">
              <a:extLst>
                <a:ext uri="{FF2B5EF4-FFF2-40B4-BE49-F238E27FC236}">
                  <a16:creationId xmlns:a16="http://schemas.microsoft.com/office/drawing/2014/main" id="{52786F84-BD4F-4744-893D-2E48153D9589}"/>
                </a:ext>
              </a:extLst>
            </p:cNvPr>
            <p:cNvSpPr/>
            <p:nvPr/>
          </p:nvSpPr>
          <p:spPr bwMode="auto">
            <a:xfrm>
              <a:off x="3953263" y="3976343"/>
              <a:ext cx="530352" cy="530352"/>
            </a:xfrm>
            <a:prstGeom prst="roundRect">
              <a:avLst>
                <a:gd name="adj" fmla="val 3125"/>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chemeClr val="tx1"/>
                </a:solidFill>
                <a:ea typeface="Open Sans" panose="020B0606030504020204" pitchFamily="34" charset="0"/>
                <a:cs typeface="Open Sans" panose="020B0606030504020204" pitchFamily="34" charset="0"/>
              </a:endParaRPr>
            </a:p>
          </p:txBody>
        </p:sp>
        <p:sp>
          <p:nvSpPr>
            <p:cNvPr id="135" name="Freeform: Shape 134">
              <a:extLst>
                <a:ext uri="{FF2B5EF4-FFF2-40B4-BE49-F238E27FC236}">
                  <a16:creationId xmlns:a16="http://schemas.microsoft.com/office/drawing/2014/main" id="{9ABF58EC-F472-4048-BBDE-A7BFA6051F1D}"/>
                </a:ext>
              </a:extLst>
            </p:cNvPr>
            <p:cNvSpPr/>
            <p:nvPr/>
          </p:nvSpPr>
          <p:spPr>
            <a:xfrm>
              <a:off x="4088304" y="4098901"/>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accent5">
                  <a:lumMod val="20000"/>
                  <a:lumOff val="80000"/>
                </a:schemeClr>
              </a:solidFill>
              <a:prstDash val="solid"/>
              <a:round/>
            </a:ln>
          </p:spPr>
          <p:txBody>
            <a:bodyPr wrap="square">
              <a:noAutofit/>
            </a:bodyPr>
            <a:lstStyle/>
            <a:p>
              <a:pPr defTabSz="896354">
                <a:defRPr/>
              </a:pPr>
              <a:endParaRPr lang="en-US" sz="1730">
                <a:ea typeface="Open Sans" panose="020B0606030504020204" pitchFamily="34" charset="0"/>
                <a:cs typeface="Open Sans" panose="020B0606030504020204" pitchFamily="34" charset="0"/>
              </a:endParaRPr>
            </a:p>
          </p:txBody>
        </p:sp>
      </p:grpSp>
      <p:grpSp>
        <p:nvGrpSpPr>
          <p:cNvPr id="136" name="Group 135">
            <a:extLst>
              <a:ext uri="{FF2B5EF4-FFF2-40B4-BE49-F238E27FC236}">
                <a16:creationId xmlns:a16="http://schemas.microsoft.com/office/drawing/2014/main" id="{2AAAD34C-0011-4CEA-B964-97C838436BB4}"/>
              </a:ext>
              <a:ext uri="{C183D7F6-B498-43B3-948B-1728B52AA6E4}">
                <adec:decorative xmlns:adec="http://schemas.microsoft.com/office/drawing/2017/decorative" val="1"/>
              </a:ext>
            </a:extLst>
          </p:cNvPr>
          <p:cNvGrpSpPr/>
          <p:nvPr/>
        </p:nvGrpSpPr>
        <p:grpSpPr>
          <a:xfrm>
            <a:off x="7846778" y="3394845"/>
            <a:ext cx="519926" cy="519926"/>
            <a:chOff x="3953263" y="3976343"/>
            <a:chExt cx="530352" cy="530352"/>
          </a:xfrm>
        </p:grpSpPr>
        <p:sp>
          <p:nvSpPr>
            <p:cNvPr id="137" name="Rectangle: Rounded Corners 96">
              <a:extLst>
                <a:ext uri="{FF2B5EF4-FFF2-40B4-BE49-F238E27FC236}">
                  <a16:creationId xmlns:a16="http://schemas.microsoft.com/office/drawing/2014/main" id="{66E31786-FA56-49C1-ACA1-00F0D42B2570}"/>
                </a:ext>
              </a:extLst>
            </p:cNvPr>
            <p:cNvSpPr/>
            <p:nvPr/>
          </p:nvSpPr>
          <p:spPr bwMode="auto">
            <a:xfrm>
              <a:off x="3953263" y="3976343"/>
              <a:ext cx="530352" cy="530352"/>
            </a:xfrm>
            <a:prstGeom prst="roundRect">
              <a:avLst>
                <a:gd name="adj" fmla="val 3125"/>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chemeClr val="tx1"/>
                </a:solidFill>
                <a:ea typeface="Open Sans" panose="020B0606030504020204" pitchFamily="34" charset="0"/>
                <a:cs typeface="Open Sans" panose="020B0606030504020204" pitchFamily="34" charset="0"/>
              </a:endParaRPr>
            </a:p>
          </p:txBody>
        </p:sp>
        <p:sp>
          <p:nvSpPr>
            <p:cNvPr id="138" name="Freeform: Shape 137">
              <a:extLst>
                <a:ext uri="{FF2B5EF4-FFF2-40B4-BE49-F238E27FC236}">
                  <a16:creationId xmlns:a16="http://schemas.microsoft.com/office/drawing/2014/main" id="{AE04E3D3-03F8-40FD-857B-5F40D6A2D45A}"/>
                </a:ext>
              </a:extLst>
            </p:cNvPr>
            <p:cNvSpPr/>
            <p:nvPr/>
          </p:nvSpPr>
          <p:spPr>
            <a:xfrm>
              <a:off x="4088304" y="4098901"/>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accent5">
                  <a:lumMod val="20000"/>
                  <a:lumOff val="80000"/>
                </a:schemeClr>
              </a:solidFill>
              <a:prstDash val="solid"/>
              <a:round/>
            </a:ln>
          </p:spPr>
          <p:txBody>
            <a:bodyPr wrap="square">
              <a:noAutofit/>
            </a:bodyPr>
            <a:lstStyle/>
            <a:p>
              <a:pPr defTabSz="896354">
                <a:defRPr/>
              </a:pPr>
              <a:endParaRPr lang="en-US" sz="1730">
                <a:ea typeface="Open Sans" panose="020B0606030504020204" pitchFamily="34" charset="0"/>
                <a:cs typeface="Open Sans" panose="020B0606030504020204" pitchFamily="34" charset="0"/>
              </a:endParaRPr>
            </a:p>
          </p:txBody>
        </p:sp>
      </p:grpSp>
      <p:grpSp>
        <p:nvGrpSpPr>
          <p:cNvPr id="139" name="Group 138">
            <a:extLst>
              <a:ext uri="{FF2B5EF4-FFF2-40B4-BE49-F238E27FC236}">
                <a16:creationId xmlns:a16="http://schemas.microsoft.com/office/drawing/2014/main" id="{703C4ED7-EEA9-447E-977E-45A3FE8A71EC}"/>
              </a:ext>
              <a:ext uri="{C183D7F6-B498-43B3-948B-1728B52AA6E4}">
                <adec:decorative xmlns:adec="http://schemas.microsoft.com/office/drawing/2017/decorative" val="1"/>
              </a:ext>
            </a:extLst>
          </p:cNvPr>
          <p:cNvGrpSpPr/>
          <p:nvPr/>
        </p:nvGrpSpPr>
        <p:grpSpPr>
          <a:xfrm>
            <a:off x="7846778" y="4311039"/>
            <a:ext cx="519926" cy="519926"/>
            <a:chOff x="3953263" y="3976343"/>
            <a:chExt cx="530352" cy="530352"/>
          </a:xfrm>
        </p:grpSpPr>
        <p:sp>
          <p:nvSpPr>
            <p:cNvPr id="140" name="Rectangle: Rounded Corners 96">
              <a:extLst>
                <a:ext uri="{FF2B5EF4-FFF2-40B4-BE49-F238E27FC236}">
                  <a16:creationId xmlns:a16="http://schemas.microsoft.com/office/drawing/2014/main" id="{2190CE39-B161-4610-8217-E1B237DFDD9C}"/>
                </a:ext>
              </a:extLst>
            </p:cNvPr>
            <p:cNvSpPr/>
            <p:nvPr/>
          </p:nvSpPr>
          <p:spPr bwMode="auto">
            <a:xfrm>
              <a:off x="3953263" y="3976343"/>
              <a:ext cx="530352" cy="530352"/>
            </a:xfrm>
            <a:prstGeom prst="roundRect">
              <a:avLst>
                <a:gd name="adj" fmla="val 3125"/>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chemeClr val="tx1"/>
                </a:solidFill>
                <a:ea typeface="Open Sans" panose="020B0606030504020204" pitchFamily="34" charset="0"/>
                <a:cs typeface="Open Sans" panose="020B0606030504020204" pitchFamily="34" charset="0"/>
              </a:endParaRPr>
            </a:p>
          </p:txBody>
        </p:sp>
        <p:sp>
          <p:nvSpPr>
            <p:cNvPr id="141" name="Freeform: Shape 140">
              <a:extLst>
                <a:ext uri="{FF2B5EF4-FFF2-40B4-BE49-F238E27FC236}">
                  <a16:creationId xmlns:a16="http://schemas.microsoft.com/office/drawing/2014/main" id="{30888FBB-5AD7-42E2-B196-7871BA1330C6}"/>
                </a:ext>
              </a:extLst>
            </p:cNvPr>
            <p:cNvSpPr/>
            <p:nvPr/>
          </p:nvSpPr>
          <p:spPr>
            <a:xfrm>
              <a:off x="4088304" y="4098901"/>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accent5">
                  <a:lumMod val="20000"/>
                  <a:lumOff val="80000"/>
                </a:schemeClr>
              </a:solidFill>
              <a:prstDash val="solid"/>
              <a:round/>
            </a:ln>
          </p:spPr>
          <p:txBody>
            <a:bodyPr wrap="square">
              <a:noAutofit/>
            </a:bodyPr>
            <a:lstStyle/>
            <a:p>
              <a:pPr defTabSz="896354">
                <a:defRPr/>
              </a:pPr>
              <a:endParaRPr lang="en-US" sz="1730">
                <a:ea typeface="Open Sans" panose="020B0606030504020204" pitchFamily="34" charset="0"/>
                <a:cs typeface="Open Sans" panose="020B0606030504020204" pitchFamily="34" charset="0"/>
              </a:endParaRPr>
            </a:p>
          </p:txBody>
        </p:sp>
      </p:grpSp>
      <p:grpSp>
        <p:nvGrpSpPr>
          <p:cNvPr id="142" name="Group 141">
            <a:extLst>
              <a:ext uri="{FF2B5EF4-FFF2-40B4-BE49-F238E27FC236}">
                <a16:creationId xmlns:a16="http://schemas.microsoft.com/office/drawing/2014/main" id="{07460154-3880-4E01-A256-5F41B29C58C4}"/>
              </a:ext>
              <a:ext uri="{C183D7F6-B498-43B3-948B-1728B52AA6E4}">
                <adec:decorative xmlns:adec="http://schemas.microsoft.com/office/drawing/2017/decorative" val="1"/>
              </a:ext>
            </a:extLst>
          </p:cNvPr>
          <p:cNvGrpSpPr/>
          <p:nvPr/>
        </p:nvGrpSpPr>
        <p:grpSpPr>
          <a:xfrm>
            <a:off x="6304022" y="2533519"/>
            <a:ext cx="519926" cy="519926"/>
            <a:chOff x="3953263" y="3976343"/>
            <a:chExt cx="530352" cy="530352"/>
          </a:xfrm>
        </p:grpSpPr>
        <p:sp>
          <p:nvSpPr>
            <p:cNvPr id="143" name="Rectangle: Rounded Corners 96">
              <a:extLst>
                <a:ext uri="{FF2B5EF4-FFF2-40B4-BE49-F238E27FC236}">
                  <a16:creationId xmlns:a16="http://schemas.microsoft.com/office/drawing/2014/main" id="{4429F2E2-6D67-48E9-9C9B-D69BA1ABCC50}"/>
                </a:ext>
              </a:extLst>
            </p:cNvPr>
            <p:cNvSpPr/>
            <p:nvPr/>
          </p:nvSpPr>
          <p:spPr bwMode="auto">
            <a:xfrm>
              <a:off x="3953263" y="3976343"/>
              <a:ext cx="530352" cy="530352"/>
            </a:xfrm>
            <a:prstGeom prst="roundRect">
              <a:avLst>
                <a:gd name="adj" fmla="val 3125"/>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chemeClr val="tx1"/>
                </a:solidFill>
                <a:ea typeface="Open Sans" panose="020B0606030504020204" pitchFamily="34" charset="0"/>
                <a:cs typeface="Open Sans" panose="020B0606030504020204" pitchFamily="34" charset="0"/>
              </a:endParaRPr>
            </a:p>
          </p:txBody>
        </p:sp>
        <p:sp>
          <p:nvSpPr>
            <p:cNvPr id="144" name="Freeform: Shape 143">
              <a:extLst>
                <a:ext uri="{FF2B5EF4-FFF2-40B4-BE49-F238E27FC236}">
                  <a16:creationId xmlns:a16="http://schemas.microsoft.com/office/drawing/2014/main" id="{E44FAF05-6025-40C7-B36F-6C108C8B47D6}"/>
                </a:ext>
              </a:extLst>
            </p:cNvPr>
            <p:cNvSpPr/>
            <p:nvPr/>
          </p:nvSpPr>
          <p:spPr>
            <a:xfrm>
              <a:off x="4088304" y="4098901"/>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accent5">
                  <a:lumMod val="20000"/>
                  <a:lumOff val="80000"/>
                </a:schemeClr>
              </a:solidFill>
              <a:prstDash val="solid"/>
              <a:round/>
            </a:ln>
          </p:spPr>
          <p:txBody>
            <a:bodyPr wrap="square">
              <a:noAutofit/>
            </a:bodyPr>
            <a:lstStyle/>
            <a:p>
              <a:pPr defTabSz="896354">
                <a:defRPr/>
              </a:pPr>
              <a:endParaRPr lang="en-US" sz="1730">
                <a:ea typeface="Open Sans" panose="020B0606030504020204" pitchFamily="34" charset="0"/>
                <a:cs typeface="Open Sans" panose="020B0606030504020204" pitchFamily="34" charset="0"/>
              </a:endParaRPr>
            </a:p>
          </p:txBody>
        </p:sp>
      </p:grpSp>
      <p:grpSp>
        <p:nvGrpSpPr>
          <p:cNvPr id="145" name="Group 144">
            <a:extLst>
              <a:ext uri="{FF2B5EF4-FFF2-40B4-BE49-F238E27FC236}">
                <a16:creationId xmlns:a16="http://schemas.microsoft.com/office/drawing/2014/main" id="{CE143F8F-F100-44A3-B252-C557BE7A6809}"/>
              </a:ext>
              <a:ext uri="{C183D7F6-B498-43B3-948B-1728B52AA6E4}">
                <adec:decorative xmlns:adec="http://schemas.microsoft.com/office/drawing/2017/decorative" val="1"/>
              </a:ext>
            </a:extLst>
          </p:cNvPr>
          <p:cNvGrpSpPr/>
          <p:nvPr/>
        </p:nvGrpSpPr>
        <p:grpSpPr>
          <a:xfrm>
            <a:off x="4669909" y="3425197"/>
            <a:ext cx="519926" cy="519926"/>
            <a:chOff x="3953263" y="3976343"/>
            <a:chExt cx="530352" cy="530352"/>
          </a:xfrm>
        </p:grpSpPr>
        <p:sp>
          <p:nvSpPr>
            <p:cNvPr id="146" name="Rectangle: Rounded Corners 96">
              <a:extLst>
                <a:ext uri="{FF2B5EF4-FFF2-40B4-BE49-F238E27FC236}">
                  <a16:creationId xmlns:a16="http://schemas.microsoft.com/office/drawing/2014/main" id="{FAA26DB4-BAF0-40B1-BDE7-1321EAB6A0B8}"/>
                </a:ext>
              </a:extLst>
            </p:cNvPr>
            <p:cNvSpPr/>
            <p:nvPr/>
          </p:nvSpPr>
          <p:spPr bwMode="auto">
            <a:xfrm>
              <a:off x="3953263" y="3976343"/>
              <a:ext cx="530352" cy="530352"/>
            </a:xfrm>
            <a:prstGeom prst="roundRect">
              <a:avLst>
                <a:gd name="adj" fmla="val 3125"/>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chemeClr val="tx1"/>
                </a:solidFill>
                <a:ea typeface="Open Sans" panose="020B0606030504020204" pitchFamily="34" charset="0"/>
                <a:cs typeface="Open Sans" panose="020B0606030504020204" pitchFamily="34" charset="0"/>
              </a:endParaRPr>
            </a:p>
          </p:txBody>
        </p:sp>
        <p:sp>
          <p:nvSpPr>
            <p:cNvPr id="147" name="Freeform: Shape 146">
              <a:extLst>
                <a:ext uri="{FF2B5EF4-FFF2-40B4-BE49-F238E27FC236}">
                  <a16:creationId xmlns:a16="http://schemas.microsoft.com/office/drawing/2014/main" id="{49D17E7D-F98A-48FD-BB64-E57C5FCCD7BC}"/>
                </a:ext>
              </a:extLst>
            </p:cNvPr>
            <p:cNvSpPr/>
            <p:nvPr/>
          </p:nvSpPr>
          <p:spPr>
            <a:xfrm>
              <a:off x="4088304" y="4098901"/>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accent5">
                  <a:lumMod val="20000"/>
                  <a:lumOff val="80000"/>
                </a:schemeClr>
              </a:solidFill>
              <a:prstDash val="solid"/>
              <a:round/>
            </a:ln>
          </p:spPr>
          <p:txBody>
            <a:bodyPr wrap="square">
              <a:noAutofit/>
            </a:bodyPr>
            <a:lstStyle/>
            <a:p>
              <a:pPr defTabSz="896354">
                <a:defRPr/>
              </a:pPr>
              <a:endParaRPr lang="en-US" sz="1730">
                <a:ea typeface="Open Sans" panose="020B0606030504020204" pitchFamily="34" charset="0"/>
                <a:cs typeface="Open Sans" panose="020B0606030504020204" pitchFamily="34" charset="0"/>
              </a:endParaRPr>
            </a:p>
          </p:txBody>
        </p:sp>
      </p:grpSp>
      <p:pic>
        <p:nvPicPr>
          <p:cNvPr id="149" name="Graphic 148" descr="Bug under magnifying glass">
            <a:extLst>
              <a:ext uri="{FF2B5EF4-FFF2-40B4-BE49-F238E27FC236}">
                <a16:creationId xmlns:a16="http://schemas.microsoft.com/office/drawing/2014/main" id="{F250779F-5922-4BDA-84F1-90DD74132F4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63985" y="4977966"/>
            <a:ext cx="1249046" cy="1249046"/>
          </a:xfrm>
          <a:prstGeom prst="rect">
            <a:avLst/>
          </a:prstGeom>
        </p:spPr>
      </p:pic>
      <p:grpSp>
        <p:nvGrpSpPr>
          <p:cNvPr id="150" name="Group 149">
            <a:extLst>
              <a:ext uri="{FF2B5EF4-FFF2-40B4-BE49-F238E27FC236}">
                <a16:creationId xmlns:a16="http://schemas.microsoft.com/office/drawing/2014/main" id="{44776307-D696-41EF-8B88-E2A7DF1E4B78}"/>
              </a:ext>
              <a:ext uri="{C183D7F6-B498-43B3-948B-1728B52AA6E4}">
                <adec:decorative xmlns:adec="http://schemas.microsoft.com/office/drawing/2017/decorative" val="1"/>
              </a:ext>
            </a:extLst>
          </p:cNvPr>
          <p:cNvGrpSpPr/>
          <p:nvPr/>
        </p:nvGrpSpPr>
        <p:grpSpPr>
          <a:xfrm>
            <a:off x="9277955" y="790246"/>
            <a:ext cx="1047809" cy="1401332"/>
            <a:chOff x="10070502" y="1721396"/>
            <a:chExt cx="822960" cy="1064185"/>
          </a:xfrm>
        </p:grpSpPr>
        <p:sp>
          <p:nvSpPr>
            <p:cNvPr id="151" name="Title 1">
              <a:extLst>
                <a:ext uri="{FF2B5EF4-FFF2-40B4-BE49-F238E27FC236}">
                  <a16:creationId xmlns:a16="http://schemas.microsoft.com/office/drawing/2014/main" id="{51FF81F5-8BA5-4496-8FC3-2B422A7B28F2}"/>
                </a:ext>
              </a:extLst>
            </p:cNvPr>
            <p:cNvSpPr txBox="1">
              <a:spLocks/>
            </p:cNvSpPr>
            <p:nvPr/>
          </p:nvSpPr>
          <p:spPr>
            <a:xfrm>
              <a:off x="10123192" y="1721396"/>
              <a:ext cx="717581" cy="186983"/>
            </a:xfrm>
            <a:prstGeom prst="rect">
              <a:avLst/>
            </a:prstGeom>
            <a:noFill/>
            <a:ln>
              <a:noFill/>
            </a:ln>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600" b="1" spc="0">
                  <a:solidFill>
                    <a:schemeClr val="tx1"/>
                  </a:solidFill>
                  <a:latin typeface="+mn-lt"/>
                  <a:ea typeface="Open Sans" panose="020B0606030504020204" pitchFamily="34" charset="0"/>
                  <a:cs typeface="Open Sans" panose="020B0606030504020204" pitchFamily="34" charset="0"/>
                </a:rPr>
                <a:t>AKS</a:t>
              </a:r>
            </a:p>
          </p:txBody>
        </p:sp>
        <p:sp>
          <p:nvSpPr>
            <p:cNvPr id="152" name="Rectangle: Rounded Corners 151">
              <a:extLst>
                <a:ext uri="{FF2B5EF4-FFF2-40B4-BE49-F238E27FC236}">
                  <a16:creationId xmlns:a16="http://schemas.microsoft.com/office/drawing/2014/main" id="{F2462C31-B105-424C-A6F1-0CA8788DC4FF}"/>
                </a:ext>
              </a:extLst>
            </p:cNvPr>
            <p:cNvSpPr/>
            <p:nvPr/>
          </p:nvSpPr>
          <p:spPr bwMode="auto">
            <a:xfrm>
              <a:off x="10070502" y="1962621"/>
              <a:ext cx="822960" cy="822960"/>
            </a:xfrm>
            <a:prstGeom prst="roundRect">
              <a:avLst>
                <a:gd name="adj" fmla="val 3125"/>
              </a:avLst>
            </a:prstGeom>
            <a:solidFill>
              <a:schemeClr val="accent6">
                <a:alpha val="72000"/>
              </a:schemeClr>
            </a:solidFill>
            <a:ln w="19050">
              <a:solidFill>
                <a:schemeClr val="accent5">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chemeClr val="tx1"/>
                </a:solidFill>
                <a:cs typeface="Segoe UI" pitchFamily="34" charset="0"/>
              </a:endParaRPr>
            </a:p>
          </p:txBody>
        </p:sp>
        <p:grpSp>
          <p:nvGrpSpPr>
            <p:cNvPr id="153" name="Group 152">
              <a:extLst>
                <a:ext uri="{FF2B5EF4-FFF2-40B4-BE49-F238E27FC236}">
                  <a16:creationId xmlns:a16="http://schemas.microsoft.com/office/drawing/2014/main" id="{B0CBB232-54A9-4DD9-A5B9-0AEDB75DB7A2}"/>
                </a:ext>
              </a:extLst>
            </p:cNvPr>
            <p:cNvGrpSpPr/>
            <p:nvPr/>
          </p:nvGrpSpPr>
          <p:grpSpPr>
            <a:xfrm>
              <a:off x="10227777" y="2133941"/>
              <a:ext cx="508410" cy="480321"/>
              <a:chOff x="3172902" y="4132385"/>
              <a:chExt cx="355417" cy="335781"/>
            </a:xfrm>
          </p:grpSpPr>
          <p:grpSp>
            <p:nvGrpSpPr>
              <p:cNvPr id="154" name="Group 153">
                <a:extLst>
                  <a:ext uri="{FF2B5EF4-FFF2-40B4-BE49-F238E27FC236}">
                    <a16:creationId xmlns:a16="http://schemas.microsoft.com/office/drawing/2014/main" id="{CD3F34F6-B840-4242-BF76-E558B656EF3B}"/>
                  </a:ext>
                </a:extLst>
              </p:cNvPr>
              <p:cNvGrpSpPr/>
              <p:nvPr/>
            </p:nvGrpSpPr>
            <p:grpSpPr>
              <a:xfrm>
                <a:off x="3234030" y="4132385"/>
                <a:ext cx="233160" cy="110531"/>
                <a:chOff x="3234867" y="4132385"/>
                <a:chExt cx="233160" cy="110531"/>
              </a:xfrm>
            </p:grpSpPr>
            <p:sp>
              <p:nvSpPr>
                <p:cNvPr id="162" name="Freeform: Shape 161">
                  <a:extLst>
                    <a:ext uri="{FF2B5EF4-FFF2-40B4-BE49-F238E27FC236}">
                      <a16:creationId xmlns:a16="http://schemas.microsoft.com/office/drawing/2014/main" id="{59F96CEF-C551-4297-AD42-5771E75C4E7B}"/>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accent5">
                      <a:lumMod val="20000"/>
                      <a:lumOff val="80000"/>
                    </a:schemeClr>
                  </a:solidFill>
                  <a:prstDash val="solid"/>
                  <a:round/>
                </a:ln>
              </p:spPr>
              <p:txBody>
                <a:bodyPr wrap="square">
                  <a:noAutofit/>
                </a:bodyPr>
                <a:lstStyle/>
                <a:p>
                  <a:pPr defTabSz="896354">
                    <a:defRPr/>
                  </a:pPr>
                  <a:endParaRPr lang="en-US" sz="1730"/>
                </a:p>
              </p:txBody>
            </p:sp>
            <p:sp>
              <p:nvSpPr>
                <p:cNvPr id="163" name="Freeform: Shape 162">
                  <a:extLst>
                    <a:ext uri="{FF2B5EF4-FFF2-40B4-BE49-F238E27FC236}">
                      <a16:creationId xmlns:a16="http://schemas.microsoft.com/office/drawing/2014/main" id="{A8CD1365-9A96-4C54-AEF4-70DF50B78A2C}"/>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accent5">
                      <a:lumMod val="20000"/>
                      <a:lumOff val="80000"/>
                    </a:schemeClr>
                  </a:solidFill>
                  <a:prstDash val="solid"/>
                  <a:round/>
                </a:ln>
              </p:spPr>
              <p:txBody>
                <a:bodyPr wrap="square">
                  <a:noAutofit/>
                </a:bodyPr>
                <a:lstStyle/>
                <a:p>
                  <a:pPr defTabSz="896354">
                    <a:defRPr/>
                  </a:pPr>
                  <a:endParaRPr lang="en-US" sz="1730"/>
                </a:p>
              </p:txBody>
            </p:sp>
          </p:grpSp>
          <p:grpSp>
            <p:nvGrpSpPr>
              <p:cNvPr id="155" name="Group 154">
                <a:extLst>
                  <a:ext uri="{FF2B5EF4-FFF2-40B4-BE49-F238E27FC236}">
                    <a16:creationId xmlns:a16="http://schemas.microsoft.com/office/drawing/2014/main" id="{1FA5F15A-C00C-4452-B0B3-51D64977D203}"/>
                  </a:ext>
                </a:extLst>
              </p:cNvPr>
              <p:cNvGrpSpPr/>
              <p:nvPr/>
            </p:nvGrpSpPr>
            <p:grpSpPr>
              <a:xfrm>
                <a:off x="3172902" y="4245010"/>
                <a:ext cx="355417" cy="110531"/>
                <a:chOff x="3172902" y="4244590"/>
                <a:chExt cx="355417" cy="110531"/>
              </a:xfrm>
            </p:grpSpPr>
            <p:sp>
              <p:nvSpPr>
                <p:cNvPr id="159" name="Freeform: Shape 158">
                  <a:extLst>
                    <a:ext uri="{FF2B5EF4-FFF2-40B4-BE49-F238E27FC236}">
                      <a16:creationId xmlns:a16="http://schemas.microsoft.com/office/drawing/2014/main" id="{CC81D127-DE10-46AB-AF52-9BB39E779B97}"/>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accent5">
                      <a:lumMod val="20000"/>
                      <a:lumOff val="80000"/>
                    </a:schemeClr>
                  </a:solidFill>
                  <a:prstDash val="solid"/>
                  <a:round/>
                </a:ln>
              </p:spPr>
              <p:txBody>
                <a:bodyPr wrap="square">
                  <a:noAutofit/>
                </a:bodyPr>
                <a:lstStyle/>
                <a:p>
                  <a:pPr defTabSz="896354">
                    <a:defRPr/>
                  </a:pPr>
                  <a:endParaRPr lang="en-US" sz="1730"/>
                </a:p>
              </p:txBody>
            </p:sp>
            <p:sp>
              <p:nvSpPr>
                <p:cNvPr id="160" name="Freeform: Shape 159">
                  <a:extLst>
                    <a:ext uri="{FF2B5EF4-FFF2-40B4-BE49-F238E27FC236}">
                      <a16:creationId xmlns:a16="http://schemas.microsoft.com/office/drawing/2014/main" id="{D9DB604D-1394-44EF-955A-D99AA3B548F0}"/>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accent5">
                      <a:lumMod val="20000"/>
                      <a:lumOff val="80000"/>
                    </a:schemeClr>
                  </a:solidFill>
                  <a:prstDash val="solid"/>
                  <a:round/>
                </a:ln>
              </p:spPr>
              <p:txBody>
                <a:bodyPr wrap="square">
                  <a:noAutofit/>
                </a:bodyPr>
                <a:lstStyle/>
                <a:p>
                  <a:pPr defTabSz="896354">
                    <a:defRPr/>
                  </a:pPr>
                  <a:endParaRPr lang="en-US" sz="1730"/>
                </a:p>
              </p:txBody>
            </p:sp>
            <p:sp>
              <p:nvSpPr>
                <p:cNvPr id="161" name="Freeform: Shape 160">
                  <a:extLst>
                    <a:ext uri="{FF2B5EF4-FFF2-40B4-BE49-F238E27FC236}">
                      <a16:creationId xmlns:a16="http://schemas.microsoft.com/office/drawing/2014/main" id="{681D5F0F-65B9-4A5D-A2D7-FFE9AEAC84E6}"/>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accent5">
                      <a:lumMod val="20000"/>
                      <a:lumOff val="80000"/>
                    </a:schemeClr>
                  </a:solidFill>
                  <a:prstDash val="solid"/>
                  <a:round/>
                </a:ln>
              </p:spPr>
              <p:txBody>
                <a:bodyPr wrap="square">
                  <a:noAutofit/>
                </a:bodyPr>
                <a:lstStyle/>
                <a:p>
                  <a:pPr defTabSz="896354">
                    <a:defRPr/>
                  </a:pPr>
                  <a:endParaRPr lang="en-US" sz="1730"/>
                </a:p>
              </p:txBody>
            </p:sp>
          </p:grpSp>
          <p:grpSp>
            <p:nvGrpSpPr>
              <p:cNvPr id="156" name="Group 155">
                <a:extLst>
                  <a:ext uri="{FF2B5EF4-FFF2-40B4-BE49-F238E27FC236}">
                    <a16:creationId xmlns:a16="http://schemas.microsoft.com/office/drawing/2014/main" id="{FEB1F835-40AC-4234-805B-4DF5285D98F8}"/>
                  </a:ext>
                </a:extLst>
              </p:cNvPr>
              <p:cNvGrpSpPr/>
              <p:nvPr/>
            </p:nvGrpSpPr>
            <p:grpSpPr>
              <a:xfrm>
                <a:off x="3234030" y="4357635"/>
                <a:ext cx="233160" cy="110531"/>
                <a:chOff x="3234867" y="4132385"/>
                <a:chExt cx="233160" cy="110531"/>
              </a:xfrm>
            </p:grpSpPr>
            <p:sp>
              <p:nvSpPr>
                <p:cNvPr id="157" name="Freeform: Shape 156">
                  <a:extLst>
                    <a:ext uri="{FF2B5EF4-FFF2-40B4-BE49-F238E27FC236}">
                      <a16:creationId xmlns:a16="http://schemas.microsoft.com/office/drawing/2014/main" id="{E826EEC7-8FDD-4DE9-BDA3-BA6D725FDD66}"/>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accent5">
                      <a:lumMod val="20000"/>
                      <a:lumOff val="80000"/>
                    </a:schemeClr>
                  </a:solidFill>
                  <a:prstDash val="solid"/>
                  <a:round/>
                </a:ln>
              </p:spPr>
              <p:txBody>
                <a:bodyPr wrap="square">
                  <a:noAutofit/>
                </a:bodyPr>
                <a:lstStyle/>
                <a:p>
                  <a:pPr defTabSz="896354">
                    <a:defRPr/>
                  </a:pPr>
                  <a:endParaRPr lang="en-US" sz="1730"/>
                </a:p>
              </p:txBody>
            </p:sp>
            <p:sp>
              <p:nvSpPr>
                <p:cNvPr id="158" name="Freeform: Shape 157">
                  <a:extLst>
                    <a:ext uri="{FF2B5EF4-FFF2-40B4-BE49-F238E27FC236}">
                      <a16:creationId xmlns:a16="http://schemas.microsoft.com/office/drawing/2014/main" id="{C6AA9546-2A09-4B72-B887-21D12366737F}"/>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accent5">
                      <a:lumMod val="20000"/>
                      <a:lumOff val="80000"/>
                    </a:schemeClr>
                  </a:solidFill>
                  <a:prstDash val="solid"/>
                  <a:round/>
                </a:ln>
              </p:spPr>
              <p:txBody>
                <a:bodyPr wrap="square">
                  <a:noAutofit/>
                </a:bodyPr>
                <a:lstStyle/>
                <a:p>
                  <a:pPr defTabSz="896354">
                    <a:defRPr/>
                  </a:pPr>
                  <a:endParaRPr lang="en-US" sz="1730"/>
                </a:p>
              </p:txBody>
            </p:sp>
          </p:grpSp>
        </p:grpSp>
      </p:grpSp>
      <p:grpSp>
        <p:nvGrpSpPr>
          <p:cNvPr id="19" name="Group 18">
            <a:extLst>
              <a:ext uri="{FF2B5EF4-FFF2-40B4-BE49-F238E27FC236}">
                <a16:creationId xmlns:a16="http://schemas.microsoft.com/office/drawing/2014/main" id="{C64A8727-7B00-43E6-BBD3-BD46A9F57460}"/>
              </a:ext>
              <a:ext uri="{C183D7F6-B498-43B3-948B-1728B52AA6E4}">
                <adec:decorative xmlns:adec="http://schemas.microsoft.com/office/drawing/2017/decorative" val="1"/>
              </a:ext>
            </a:extLst>
          </p:cNvPr>
          <p:cNvGrpSpPr/>
          <p:nvPr/>
        </p:nvGrpSpPr>
        <p:grpSpPr>
          <a:xfrm>
            <a:off x="7101265" y="2495959"/>
            <a:ext cx="1713438" cy="2208667"/>
            <a:chOff x="7101265" y="2495959"/>
            <a:chExt cx="1713438" cy="2208667"/>
          </a:xfrm>
        </p:grpSpPr>
        <p:cxnSp>
          <p:nvCxnSpPr>
            <p:cNvPr id="101" name="Straight Arrow Connector 100">
              <a:extLst>
                <a:ext uri="{FF2B5EF4-FFF2-40B4-BE49-F238E27FC236}">
                  <a16:creationId xmlns:a16="http://schemas.microsoft.com/office/drawing/2014/main" id="{20CE44B1-BD93-4496-B1B2-38F225AB7C3A}"/>
                </a:ext>
              </a:extLst>
            </p:cNvPr>
            <p:cNvCxnSpPr>
              <a:cxnSpLocks/>
              <a:stCxn id="20" idx="3"/>
              <a:endCxn id="23" idx="1"/>
            </p:cNvCxnSpPr>
            <p:nvPr/>
          </p:nvCxnSpPr>
          <p:spPr>
            <a:xfrm>
              <a:off x="7101265" y="3678804"/>
              <a:ext cx="510716" cy="1742"/>
            </a:xfrm>
            <a:prstGeom prst="straightConnector1">
              <a:avLst/>
            </a:prstGeom>
            <a:ln w="25400">
              <a:solidFill>
                <a:schemeClr val="accent5">
                  <a:lumMod val="20000"/>
                  <a:lumOff val="8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DE7375AC-8FA2-495F-85B5-2FD88CCE1A3B}"/>
                </a:ext>
              </a:extLst>
            </p:cNvPr>
            <p:cNvGrpSpPr/>
            <p:nvPr/>
          </p:nvGrpSpPr>
          <p:grpSpPr>
            <a:xfrm>
              <a:off x="7101265" y="2495959"/>
              <a:ext cx="1713438" cy="2208667"/>
              <a:chOff x="7101265" y="2495959"/>
              <a:chExt cx="1713438" cy="2208667"/>
            </a:xfrm>
          </p:grpSpPr>
          <p:cxnSp>
            <p:nvCxnSpPr>
              <p:cNvPr id="97" name="Straight Arrow Connector 96">
                <a:extLst>
                  <a:ext uri="{FF2B5EF4-FFF2-40B4-BE49-F238E27FC236}">
                    <a16:creationId xmlns:a16="http://schemas.microsoft.com/office/drawing/2014/main" id="{02945B2D-29B0-4C0C-A048-BF17E4A2056A}"/>
                  </a:ext>
                </a:extLst>
              </p:cNvPr>
              <p:cNvCxnSpPr>
                <a:cxnSpLocks/>
                <a:stCxn id="17" idx="3"/>
                <a:endCxn id="22" idx="1"/>
              </p:cNvCxnSpPr>
              <p:nvPr/>
            </p:nvCxnSpPr>
            <p:spPr>
              <a:xfrm>
                <a:off x="7101265" y="2800795"/>
                <a:ext cx="510716" cy="0"/>
              </a:xfrm>
              <a:prstGeom prst="straightConnector1">
                <a:avLst/>
              </a:prstGeom>
              <a:ln w="25400">
                <a:solidFill>
                  <a:schemeClr val="accent5">
                    <a:lumMod val="20000"/>
                    <a:lumOff val="8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D13D33BA-D042-402E-8ECB-A4BF6B8CE535}"/>
                  </a:ext>
                </a:extLst>
              </p:cNvPr>
              <p:cNvCxnSpPr>
                <a:stCxn id="20" idx="3"/>
                <a:endCxn id="24" idx="1"/>
              </p:cNvCxnSpPr>
              <p:nvPr/>
            </p:nvCxnSpPr>
            <p:spPr>
              <a:xfrm>
                <a:off x="7101265" y="3678804"/>
                <a:ext cx="510716" cy="878009"/>
              </a:xfrm>
              <a:prstGeom prst="bentConnector3">
                <a:avLst/>
              </a:prstGeom>
              <a:ln w="25400">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5194F9B9-B3AB-4CF5-BD77-6F544149E245}"/>
                  </a:ext>
                </a:extLst>
              </p:cNvPr>
              <p:cNvGrpSpPr/>
              <p:nvPr/>
            </p:nvGrpSpPr>
            <p:grpSpPr>
              <a:xfrm>
                <a:off x="7611981" y="4250005"/>
                <a:ext cx="1202722" cy="454621"/>
                <a:chOff x="7611981" y="4250005"/>
                <a:chExt cx="1202722" cy="454621"/>
              </a:xfrm>
            </p:grpSpPr>
            <p:sp>
              <p:nvSpPr>
                <p:cNvPr id="24" name="TextBox 23">
                  <a:extLst>
                    <a:ext uri="{FF2B5EF4-FFF2-40B4-BE49-F238E27FC236}">
                      <a16:creationId xmlns:a16="http://schemas.microsoft.com/office/drawing/2014/main" id="{35D5D78A-7636-4A18-ADE0-230773B270D4}"/>
                    </a:ext>
                  </a:extLst>
                </p:cNvPr>
                <p:cNvSpPr txBox="1"/>
                <p:nvPr/>
              </p:nvSpPr>
              <p:spPr>
                <a:xfrm>
                  <a:off x="7611981" y="4409000"/>
                  <a:ext cx="1074558" cy="295626"/>
                </a:xfrm>
                <a:prstGeom prst="rect">
                  <a:avLst/>
                </a:prstGeom>
                <a:solidFill>
                  <a:srgbClr val="50E6FF">
                    <a:alpha val="2000"/>
                  </a:srgbClr>
                </a:solidFill>
                <a:ln w="12700">
                  <a:solidFill>
                    <a:schemeClr val="accent5">
                      <a:lumMod val="20000"/>
                      <a:lumOff val="80000"/>
                    </a:schemeClr>
                  </a:solidFill>
                </a:ln>
              </p:spPr>
              <p:txBody>
                <a:bodyPr wrap="square" lIns="0" tIns="0" rIns="0" bIns="0" rtlCol="0" anchor="ctr">
                  <a:noAutofit/>
                </a:bodyPr>
                <a:lstStyle/>
                <a:p>
                  <a:pPr algn="ctr" defTabSz="896182">
                    <a:spcBef>
                      <a:spcPct val="0"/>
                    </a:spcBef>
                    <a:defRPr/>
                  </a:pPr>
                  <a:r>
                    <a:rPr lang="en-US" sz="1176">
                      <a:ln w="3175">
                        <a:noFill/>
                      </a:ln>
                      <a:ea typeface="Open Sans" panose="020B0606030504020204" pitchFamily="34" charset="0"/>
                      <a:cs typeface="Open Sans" panose="020B0606030504020204" pitchFamily="34" charset="0"/>
                    </a:rPr>
                    <a:t>Dependency</a:t>
                  </a:r>
                </a:p>
              </p:txBody>
            </p:sp>
            <p:sp>
              <p:nvSpPr>
                <p:cNvPr id="4" name="Freeform: Shape 3">
                  <a:extLst>
                    <a:ext uri="{FF2B5EF4-FFF2-40B4-BE49-F238E27FC236}">
                      <a16:creationId xmlns:a16="http://schemas.microsoft.com/office/drawing/2014/main" id="{02837487-E07F-4F60-B462-0C358627A41D}"/>
                    </a:ext>
                  </a:extLst>
                </p:cNvPr>
                <p:cNvSpPr/>
                <p:nvPr/>
              </p:nvSpPr>
              <p:spPr>
                <a:xfrm>
                  <a:off x="8559549" y="4250005"/>
                  <a:ext cx="255154"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2"/>
                </a:solidFill>
                <a:ln w="12700" cap="rnd">
                  <a:solidFill>
                    <a:schemeClr val="accent5">
                      <a:lumMod val="20000"/>
                      <a:lumOff val="80000"/>
                    </a:schemeClr>
                  </a:solidFill>
                  <a:prstDash val="solid"/>
                  <a:round/>
                </a:ln>
              </p:spPr>
              <p:txBody>
                <a:bodyPr wrap="square">
                  <a:noAutofit/>
                </a:bodyPr>
                <a:lstStyle/>
                <a:p>
                  <a:pPr defTabSz="896354">
                    <a:defRPr/>
                  </a:pPr>
                  <a:endParaRPr lang="en-US" sz="1730">
                    <a:ea typeface="Open Sans" panose="020B0606030504020204" pitchFamily="34" charset="0"/>
                    <a:cs typeface="Open Sans" panose="020B0606030504020204" pitchFamily="34" charset="0"/>
                  </a:endParaRPr>
                </a:p>
              </p:txBody>
            </p:sp>
          </p:grpSp>
          <p:grpSp>
            <p:nvGrpSpPr>
              <p:cNvPr id="14" name="Group 13">
                <a:extLst>
                  <a:ext uri="{FF2B5EF4-FFF2-40B4-BE49-F238E27FC236}">
                    <a16:creationId xmlns:a16="http://schemas.microsoft.com/office/drawing/2014/main" id="{10718057-9822-4207-83BD-3EFA688E1A44}"/>
                  </a:ext>
                </a:extLst>
              </p:cNvPr>
              <p:cNvGrpSpPr/>
              <p:nvPr/>
            </p:nvGrpSpPr>
            <p:grpSpPr>
              <a:xfrm>
                <a:off x="7611981" y="3390540"/>
                <a:ext cx="1202679" cy="437819"/>
                <a:chOff x="7611981" y="3390540"/>
                <a:chExt cx="1202679" cy="437819"/>
              </a:xfrm>
            </p:grpSpPr>
            <p:sp>
              <p:nvSpPr>
                <p:cNvPr id="23" name="TextBox 22">
                  <a:extLst>
                    <a:ext uri="{FF2B5EF4-FFF2-40B4-BE49-F238E27FC236}">
                      <a16:creationId xmlns:a16="http://schemas.microsoft.com/office/drawing/2014/main" id="{08E9C842-A201-4255-B854-3A95CA44767B}"/>
                    </a:ext>
                  </a:extLst>
                </p:cNvPr>
                <p:cNvSpPr txBox="1"/>
                <p:nvPr/>
              </p:nvSpPr>
              <p:spPr>
                <a:xfrm>
                  <a:off x="7611981" y="3532733"/>
                  <a:ext cx="1074558" cy="295626"/>
                </a:xfrm>
                <a:prstGeom prst="rect">
                  <a:avLst/>
                </a:prstGeom>
                <a:solidFill>
                  <a:srgbClr val="50E6FF">
                    <a:alpha val="2000"/>
                  </a:srgbClr>
                </a:solidFill>
                <a:ln w="12700">
                  <a:solidFill>
                    <a:schemeClr val="accent5">
                      <a:lumMod val="20000"/>
                      <a:lumOff val="80000"/>
                    </a:schemeClr>
                  </a:solidFill>
                </a:ln>
              </p:spPr>
              <p:txBody>
                <a:bodyPr wrap="square" lIns="0" tIns="0" rIns="0" bIns="0" rtlCol="0" anchor="ctr">
                  <a:noAutofit/>
                </a:bodyPr>
                <a:lstStyle/>
                <a:p>
                  <a:pPr algn="ctr" defTabSz="896182">
                    <a:spcBef>
                      <a:spcPct val="0"/>
                    </a:spcBef>
                    <a:defRPr/>
                  </a:pPr>
                  <a:r>
                    <a:rPr lang="en-US" sz="1176">
                      <a:ln w="3175">
                        <a:noFill/>
                      </a:ln>
                      <a:ea typeface="Open Sans" panose="020B0606030504020204" pitchFamily="34" charset="0"/>
                      <a:cs typeface="Open Sans" panose="020B0606030504020204" pitchFamily="34" charset="0"/>
                    </a:rPr>
                    <a:t>Dependency</a:t>
                  </a:r>
                </a:p>
              </p:txBody>
            </p:sp>
            <p:sp>
              <p:nvSpPr>
                <p:cNvPr id="11" name="Freeform: Shape 10">
                  <a:extLst>
                    <a:ext uri="{FF2B5EF4-FFF2-40B4-BE49-F238E27FC236}">
                      <a16:creationId xmlns:a16="http://schemas.microsoft.com/office/drawing/2014/main" id="{A9BDDBC7-F518-4FF8-A738-A457AB7BC601}"/>
                    </a:ext>
                  </a:extLst>
                </p:cNvPr>
                <p:cNvSpPr/>
                <p:nvPr/>
              </p:nvSpPr>
              <p:spPr>
                <a:xfrm>
                  <a:off x="8559506" y="3390540"/>
                  <a:ext cx="255154"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2"/>
                </a:solidFill>
                <a:ln w="12700" cap="rnd">
                  <a:solidFill>
                    <a:schemeClr val="accent5">
                      <a:lumMod val="20000"/>
                      <a:lumOff val="80000"/>
                    </a:schemeClr>
                  </a:solidFill>
                  <a:prstDash val="solid"/>
                  <a:round/>
                </a:ln>
              </p:spPr>
              <p:txBody>
                <a:bodyPr wrap="square">
                  <a:noAutofit/>
                </a:bodyPr>
                <a:lstStyle/>
                <a:p>
                  <a:pPr defTabSz="896354">
                    <a:defRPr/>
                  </a:pPr>
                  <a:endParaRPr lang="en-US" sz="1730">
                    <a:ea typeface="Open Sans" panose="020B0606030504020204" pitchFamily="34" charset="0"/>
                    <a:cs typeface="Open Sans" panose="020B0606030504020204" pitchFamily="34" charset="0"/>
                  </a:endParaRPr>
                </a:p>
              </p:txBody>
            </p:sp>
          </p:grpSp>
          <p:grpSp>
            <p:nvGrpSpPr>
              <p:cNvPr id="15" name="Group 14">
                <a:extLst>
                  <a:ext uri="{FF2B5EF4-FFF2-40B4-BE49-F238E27FC236}">
                    <a16:creationId xmlns:a16="http://schemas.microsoft.com/office/drawing/2014/main" id="{F16EAB84-6F14-453F-954B-1C2136E34D66}"/>
                  </a:ext>
                </a:extLst>
              </p:cNvPr>
              <p:cNvGrpSpPr/>
              <p:nvPr/>
            </p:nvGrpSpPr>
            <p:grpSpPr>
              <a:xfrm>
                <a:off x="7611981" y="2495959"/>
                <a:ext cx="1202135" cy="452649"/>
                <a:chOff x="7611981" y="2495959"/>
                <a:chExt cx="1202135" cy="452649"/>
              </a:xfrm>
            </p:grpSpPr>
            <p:sp>
              <p:nvSpPr>
                <p:cNvPr id="22" name="TextBox 21">
                  <a:extLst>
                    <a:ext uri="{FF2B5EF4-FFF2-40B4-BE49-F238E27FC236}">
                      <a16:creationId xmlns:a16="http://schemas.microsoft.com/office/drawing/2014/main" id="{B4612FF2-8419-462C-B4AA-A55FC216CCA3}"/>
                    </a:ext>
                  </a:extLst>
                </p:cNvPr>
                <p:cNvSpPr txBox="1"/>
                <p:nvPr/>
              </p:nvSpPr>
              <p:spPr>
                <a:xfrm>
                  <a:off x="7611981" y="2652982"/>
                  <a:ext cx="1074558" cy="295626"/>
                </a:xfrm>
                <a:prstGeom prst="rect">
                  <a:avLst/>
                </a:prstGeom>
                <a:solidFill>
                  <a:srgbClr val="50E6FF">
                    <a:alpha val="2000"/>
                  </a:srgbClr>
                </a:solidFill>
                <a:ln w="12700">
                  <a:solidFill>
                    <a:schemeClr val="accent5">
                      <a:lumMod val="20000"/>
                      <a:lumOff val="80000"/>
                    </a:schemeClr>
                  </a:solidFill>
                </a:ln>
              </p:spPr>
              <p:txBody>
                <a:bodyPr wrap="square" lIns="0" tIns="0" rIns="0" bIns="0" rtlCol="0" anchor="ctr">
                  <a:noAutofit/>
                </a:bodyPr>
                <a:lstStyle/>
                <a:p>
                  <a:pPr algn="ctr" defTabSz="896182">
                    <a:spcBef>
                      <a:spcPct val="0"/>
                    </a:spcBef>
                    <a:defRPr/>
                  </a:pPr>
                  <a:r>
                    <a:rPr lang="en-US" sz="1176">
                      <a:ln w="3175">
                        <a:noFill/>
                      </a:ln>
                      <a:ea typeface="Open Sans" panose="020B0606030504020204" pitchFamily="34" charset="0"/>
                      <a:cs typeface="Open Sans" panose="020B0606030504020204" pitchFamily="34" charset="0"/>
                    </a:rPr>
                    <a:t>Dependency</a:t>
                  </a:r>
                </a:p>
              </p:txBody>
            </p:sp>
            <p:sp>
              <p:nvSpPr>
                <p:cNvPr id="12" name="Freeform: Shape 11">
                  <a:extLst>
                    <a:ext uri="{FF2B5EF4-FFF2-40B4-BE49-F238E27FC236}">
                      <a16:creationId xmlns:a16="http://schemas.microsoft.com/office/drawing/2014/main" id="{C1178237-FE38-4843-8EEB-57928A577241}"/>
                    </a:ext>
                  </a:extLst>
                </p:cNvPr>
                <p:cNvSpPr/>
                <p:nvPr/>
              </p:nvSpPr>
              <p:spPr>
                <a:xfrm>
                  <a:off x="8558962" y="2495959"/>
                  <a:ext cx="255154"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2"/>
                </a:solidFill>
                <a:ln w="12700" cap="rnd">
                  <a:solidFill>
                    <a:schemeClr val="accent5">
                      <a:lumMod val="20000"/>
                      <a:lumOff val="80000"/>
                    </a:schemeClr>
                  </a:solidFill>
                  <a:prstDash val="solid"/>
                  <a:round/>
                </a:ln>
              </p:spPr>
              <p:txBody>
                <a:bodyPr wrap="square">
                  <a:noAutofit/>
                </a:bodyPr>
                <a:lstStyle/>
                <a:p>
                  <a:pPr defTabSz="896354">
                    <a:defRPr/>
                  </a:pPr>
                  <a:endParaRPr lang="en-US" sz="1730">
                    <a:ea typeface="Open Sans" panose="020B0606030504020204" pitchFamily="34" charset="0"/>
                    <a:cs typeface="Open Sans" panose="020B0606030504020204" pitchFamily="34" charset="0"/>
                  </a:endParaRPr>
                </a:p>
              </p:txBody>
            </p:sp>
          </p:grpSp>
        </p:grpSp>
      </p:grpSp>
    </p:spTree>
    <p:extLst>
      <p:ext uri="{BB962C8B-B14F-4D97-AF65-F5344CB8AC3E}">
        <p14:creationId xmlns:p14="http://schemas.microsoft.com/office/powerpoint/2010/main" val="1619354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500"/>
                                  </p:stCondLst>
                                  <p:childTnLst>
                                    <p:set>
                                      <p:cBhvr>
                                        <p:cTn id="9" dur="1" fill="hold">
                                          <p:stCondLst>
                                            <p:cond delay="0"/>
                                          </p:stCondLst>
                                        </p:cTn>
                                        <p:tgtEl>
                                          <p:spTgt spid="111"/>
                                        </p:tgtEl>
                                        <p:attrNameLst>
                                          <p:attrName>style.visibility</p:attrName>
                                        </p:attrNameLst>
                                      </p:cBhvr>
                                      <p:to>
                                        <p:strVal val="visible"/>
                                      </p:to>
                                    </p:set>
                                    <p:animEffect transition="in" filter="fade">
                                      <p:cBhvr>
                                        <p:cTn id="10" dur="500"/>
                                        <p:tgtEl>
                                          <p:spTgt spid="1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149"/>
                                        </p:tgtEl>
                                        <p:attrNameLst>
                                          <p:attrName>style.visibility</p:attrName>
                                        </p:attrNameLst>
                                      </p:cBhvr>
                                      <p:to>
                                        <p:strVal val="visible"/>
                                      </p:to>
                                    </p:set>
                                    <p:animEffect transition="in" filter="fade">
                                      <p:cBhvr>
                                        <p:cTn id="26" dur="500"/>
                                        <p:tgtEl>
                                          <p:spTgt spid="14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10" presetClass="entr" presetSubtype="0" fill="hold" nodeType="withEffect">
                                  <p:stCondLst>
                                    <p:cond delay="0"/>
                                  </p:stCondLst>
                                  <p:childTnLst>
                                    <p:set>
                                      <p:cBhvr>
                                        <p:cTn id="39" dur="1" fill="hold">
                                          <p:stCondLst>
                                            <p:cond delay="0"/>
                                          </p:stCondLst>
                                        </p:cTn>
                                        <p:tgtEl>
                                          <p:spTgt spid="73"/>
                                        </p:tgtEl>
                                        <p:attrNameLst>
                                          <p:attrName>style.visibility</p:attrName>
                                        </p:attrNameLst>
                                      </p:cBhvr>
                                      <p:to>
                                        <p:strVal val="visible"/>
                                      </p:to>
                                    </p:set>
                                    <p:animEffect transition="in" filter="fade">
                                      <p:cBhvr>
                                        <p:cTn id="40" dur="500"/>
                                        <p:tgtEl>
                                          <p:spTgt spid="73"/>
                                        </p:tgtEl>
                                      </p:cBhvr>
                                    </p:animEffect>
                                  </p:childTnLst>
                                </p:cTn>
                              </p:par>
                              <p:par>
                                <p:cTn id="41" presetID="10" presetClass="entr" presetSubtype="0" fill="hold" nodeType="with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50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par>
                                <p:cTn id="49" presetID="1" presetClass="exit" presetSubtype="0" fill="hold" grpId="0" nodeType="withEffect">
                                  <p:stCondLst>
                                    <p:cond delay="0"/>
                                  </p:stCondLst>
                                  <p:childTnLst>
                                    <p:set>
                                      <p:cBhvr>
                                        <p:cTn id="50" dur="1" fill="hold">
                                          <p:stCondLst>
                                            <p:cond delay="499"/>
                                          </p:stCondLst>
                                        </p:cTn>
                                        <p:tgtEl>
                                          <p:spTgt spid="17"/>
                                        </p:tgtEl>
                                        <p:attrNameLst>
                                          <p:attrName>style.visibility</p:attrName>
                                        </p:attrNameLst>
                                      </p:cBhvr>
                                      <p:to>
                                        <p:strVal val="hidden"/>
                                      </p:to>
                                    </p:set>
                                  </p:childTnLst>
                                </p:cTn>
                              </p:par>
                              <p:par>
                                <p:cTn id="51" presetID="1" presetClass="exit" presetSubtype="0" fill="hold" grpId="0" nodeType="withEffect">
                                  <p:stCondLst>
                                    <p:cond delay="0"/>
                                  </p:stCondLst>
                                  <p:childTnLst>
                                    <p:set>
                                      <p:cBhvr>
                                        <p:cTn id="52" dur="1" fill="hold">
                                          <p:stCondLst>
                                            <p:cond delay="499"/>
                                          </p:stCondLst>
                                        </p:cTn>
                                        <p:tgtEl>
                                          <p:spTgt spid="20"/>
                                        </p:tgtEl>
                                        <p:attrNameLst>
                                          <p:attrName>style.visibility</p:attrName>
                                        </p:attrNameLst>
                                      </p:cBhvr>
                                      <p:to>
                                        <p:strVal val="hidden"/>
                                      </p:to>
                                    </p:set>
                                  </p:childTnLst>
                                </p:cTn>
                              </p:par>
                              <p:par>
                                <p:cTn id="53" presetID="1" presetClass="exit" presetSubtype="0" fill="hold" grpId="0" nodeType="withEffect">
                                  <p:stCondLst>
                                    <p:cond delay="0"/>
                                  </p:stCondLst>
                                  <p:childTnLst>
                                    <p:set>
                                      <p:cBhvr>
                                        <p:cTn id="54" dur="1" fill="hold">
                                          <p:stCondLst>
                                            <p:cond delay="499"/>
                                          </p:stCondLst>
                                        </p:cTn>
                                        <p:tgtEl>
                                          <p:spTgt spid="21"/>
                                        </p:tgtEl>
                                        <p:attrNameLst>
                                          <p:attrName>style.visibility</p:attrName>
                                        </p:attrNameLst>
                                      </p:cBhvr>
                                      <p:to>
                                        <p:strVal val="hidden"/>
                                      </p:to>
                                    </p:set>
                                  </p:childTnLst>
                                </p:cTn>
                              </p:par>
                              <p:par>
                                <p:cTn id="55" presetID="1" presetClass="exit" presetSubtype="0" fill="hold" grpId="0" nodeType="withEffect">
                                  <p:stCondLst>
                                    <p:cond delay="0"/>
                                  </p:stCondLst>
                                  <p:childTnLst>
                                    <p:set>
                                      <p:cBhvr>
                                        <p:cTn id="56" dur="1" fill="hold">
                                          <p:stCondLst>
                                            <p:cond delay="499"/>
                                          </p:stCondLst>
                                        </p:cTn>
                                        <p:tgtEl>
                                          <p:spTgt spid="16"/>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19"/>
                                        </p:tgtEl>
                                      </p:cBhvr>
                                    </p:animEffect>
                                    <p:set>
                                      <p:cBhvr>
                                        <p:cTn id="59" dur="1" fill="hold">
                                          <p:stCondLst>
                                            <p:cond delay="499"/>
                                          </p:stCondLst>
                                        </p:cTn>
                                        <p:tgtEl>
                                          <p:spTgt spid="19"/>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499"/>
                                          </p:stCondLst>
                                        </p:cTn>
                                        <p:tgtEl>
                                          <p:spTgt spid="111"/>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25"/>
                                        </p:tgtEl>
                                      </p:cBhvr>
                                    </p:animEffect>
                                    <p:set>
                                      <p:cBhvr>
                                        <p:cTn id="64" dur="1" fill="hold">
                                          <p:stCondLst>
                                            <p:cond delay="499"/>
                                          </p:stCondLst>
                                        </p:cTn>
                                        <p:tgtEl>
                                          <p:spTgt spid="25"/>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26"/>
                                        </p:tgtEl>
                                      </p:cBhvr>
                                    </p:animEffect>
                                    <p:set>
                                      <p:cBhvr>
                                        <p:cTn id="67" dur="1" fill="hold">
                                          <p:stCondLst>
                                            <p:cond delay="499"/>
                                          </p:stCondLst>
                                        </p:cTn>
                                        <p:tgtEl>
                                          <p:spTgt spid="26"/>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73"/>
                                        </p:tgtEl>
                                      </p:cBhvr>
                                    </p:animEffect>
                                    <p:set>
                                      <p:cBhvr>
                                        <p:cTn id="70" dur="1" fill="hold">
                                          <p:stCondLst>
                                            <p:cond delay="499"/>
                                          </p:stCondLst>
                                        </p:cTn>
                                        <p:tgtEl>
                                          <p:spTgt spid="73"/>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74"/>
                                        </p:tgtEl>
                                      </p:cBhvr>
                                    </p:animEffect>
                                    <p:set>
                                      <p:cBhvr>
                                        <p:cTn id="73" dur="1" fill="hold">
                                          <p:stCondLst>
                                            <p:cond delay="499"/>
                                          </p:stCondLst>
                                        </p:cTn>
                                        <p:tgtEl>
                                          <p:spTgt spid="74"/>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149"/>
                                        </p:tgtEl>
                                      </p:cBhvr>
                                    </p:animEffect>
                                    <p:set>
                                      <p:cBhvr>
                                        <p:cTn id="76" dur="1" fill="hold">
                                          <p:stCondLst>
                                            <p:cond delay="499"/>
                                          </p:stCondLst>
                                        </p:cTn>
                                        <p:tgtEl>
                                          <p:spTgt spid="149"/>
                                        </p:tgtEl>
                                        <p:attrNameLst>
                                          <p:attrName>style.visibility</p:attrName>
                                        </p:attrNameLst>
                                      </p:cBhvr>
                                      <p:to>
                                        <p:strVal val="hidden"/>
                                      </p:to>
                                    </p:set>
                                  </p:childTnLst>
                                </p:cTn>
                              </p:par>
                              <p:par>
                                <p:cTn id="77" presetID="53" presetClass="entr" presetSubtype="16" fill="hold" nodeType="withEffect">
                                  <p:stCondLst>
                                    <p:cond delay="0"/>
                                  </p:stCondLst>
                                  <p:childTnLst>
                                    <p:set>
                                      <p:cBhvr>
                                        <p:cTn id="78" dur="1" fill="hold">
                                          <p:stCondLst>
                                            <p:cond delay="0"/>
                                          </p:stCondLst>
                                        </p:cTn>
                                        <p:tgtEl>
                                          <p:spTgt spid="145"/>
                                        </p:tgtEl>
                                        <p:attrNameLst>
                                          <p:attrName>style.visibility</p:attrName>
                                        </p:attrNameLst>
                                      </p:cBhvr>
                                      <p:to>
                                        <p:strVal val="visible"/>
                                      </p:to>
                                    </p:set>
                                    <p:anim calcmode="lin" valueType="num">
                                      <p:cBhvr>
                                        <p:cTn id="79" dur="500" fill="hold"/>
                                        <p:tgtEl>
                                          <p:spTgt spid="145"/>
                                        </p:tgtEl>
                                        <p:attrNameLst>
                                          <p:attrName>ppt_w</p:attrName>
                                        </p:attrNameLst>
                                      </p:cBhvr>
                                      <p:tavLst>
                                        <p:tav tm="0">
                                          <p:val>
                                            <p:fltVal val="0"/>
                                          </p:val>
                                        </p:tav>
                                        <p:tav tm="100000">
                                          <p:val>
                                            <p:strVal val="#ppt_w"/>
                                          </p:val>
                                        </p:tav>
                                      </p:tavLst>
                                    </p:anim>
                                    <p:anim calcmode="lin" valueType="num">
                                      <p:cBhvr>
                                        <p:cTn id="80" dur="500" fill="hold"/>
                                        <p:tgtEl>
                                          <p:spTgt spid="145"/>
                                        </p:tgtEl>
                                        <p:attrNameLst>
                                          <p:attrName>ppt_h</p:attrName>
                                        </p:attrNameLst>
                                      </p:cBhvr>
                                      <p:tavLst>
                                        <p:tav tm="0">
                                          <p:val>
                                            <p:fltVal val="0"/>
                                          </p:val>
                                        </p:tav>
                                        <p:tav tm="100000">
                                          <p:val>
                                            <p:strVal val="#ppt_h"/>
                                          </p:val>
                                        </p:tav>
                                      </p:tavLst>
                                    </p:anim>
                                    <p:animEffect transition="in" filter="fade">
                                      <p:cBhvr>
                                        <p:cTn id="81" dur="500"/>
                                        <p:tgtEl>
                                          <p:spTgt spid="145"/>
                                        </p:tgtEl>
                                      </p:cBhvr>
                                    </p:animEffect>
                                  </p:childTnLst>
                                </p:cTn>
                              </p:par>
                              <p:par>
                                <p:cTn id="82" presetID="53" presetClass="entr" presetSubtype="16" fill="hold" nodeType="withEffect">
                                  <p:stCondLst>
                                    <p:cond delay="0"/>
                                  </p:stCondLst>
                                  <p:childTnLst>
                                    <p:set>
                                      <p:cBhvr>
                                        <p:cTn id="83" dur="1" fill="hold">
                                          <p:stCondLst>
                                            <p:cond delay="0"/>
                                          </p:stCondLst>
                                        </p:cTn>
                                        <p:tgtEl>
                                          <p:spTgt spid="142"/>
                                        </p:tgtEl>
                                        <p:attrNameLst>
                                          <p:attrName>style.visibility</p:attrName>
                                        </p:attrNameLst>
                                      </p:cBhvr>
                                      <p:to>
                                        <p:strVal val="visible"/>
                                      </p:to>
                                    </p:set>
                                    <p:anim calcmode="lin" valueType="num">
                                      <p:cBhvr>
                                        <p:cTn id="84" dur="500" fill="hold"/>
                                        <p:tgtEl>
                                          <p:spTgt spid="142"/>
                                        </p:tgtEl>
                                        <p:attrNameLst>
                                          <p:attrName>ppt_w</p:attrName>
                                        </p:attrNameLst>
                                      </p:cBhvr>
                                      <p:tavLst>
                                        <p:tav tm="0">
                                          <p:val>
                                            <p:fltVal val="0"/>
                                          </p:val>
                                        </p:tav>
                                        <p:tav tm="100000">
                                          <p:val>
                                            <p:strVal val="#ppt_w"/>
                                          </p:val>
                                        </p:tav>
                                      </p:tavLst>
                                    </p:anim>
                                    <p:anim calcmode="lin" valueType="num">
                                      <p:cBhvr>
                                        <p:cTn id="85" dur="500" fill="hold"/>
                                        <p:tgtEl>
                                          <p:spTgt spid="142"/>
                                        </p:tgtEl>
                                        <p:attrNameLst>
                                          <p:attrName>ppt_h</p:attrName>
                                        </p:attrNameLst>
                                      </p:cBhvr>
                                      <p:tavLst>
                                        <p:tav tm="0">
                                          <p:val>
                                            <p:fltVal val="0"/>
                                          </p:val>
                                        </p:tav>
                                        <p:tav tm="100000">
                                          <p:val>
                                            <p:strVal val="#ppt_h"/>
                                          </p:val>
                                        </p:tav>
                                      </p:tavLst>
                                    </p:anim>
                                    <p:animEffect transition="in" filter="fade">
                                      <p:cBhvr>
                                        <p:cTn id="86" dur="500"/>
                                        <p:tgtEl>
                                          <p:spTgt spid="142"/>
                                        </p:tgtEl>
                                      </p:cBhvr>
                                    </p:animEffect>
                                  </p:childTnLst>
                                </p:cTn>
                              </p:par>
                              <p:par>
                                <p:cTn id="87" presetID="53" presetClass="entr" presetSubtype="16" fill="hold" nodeType="withEffect">
                                  <p:stCondLst>
                                    <p:cond delay="0"/>
                                  </p:stCondLst>
                                  <p:childTnLst>
                                    <p:set>
                                      <p:cBhvr>
                                        <p:cTn id="88" dur="1" fill="hold">
                                          <p:stCondLst>
                                            <p:cond delay="0"/>
                                          </p:stCondLst>
                                        </p:cTn>
                                        <p:tgtEl>
                                          <p:spTgt spid="115"/>
                                        </p:tgtEl>
                                        <p:attrNameLst>
                                          <p:attrName>style.visibility</p:attrName>
                                        </p:attrNameLst>
                                      </p:cBhvr>
                                      <p:to>
                                        <p:strVal val="visible"/>
                                      </p:to>
                                    </p:set>
                                    <p:anim calcmode="lin" valueType="num">
                                      <p:cBhvr>
                                        <p:cTn id="89" dur="500" fill="hold"/>
                                        <p:tgtEl>
                                          <p:spTgt spid="115"/>
                                        </p:tgtEl>
                                        <p:attrNameLst>
                                          <p:attrName>ppt_w</p:attrName>
                                        </p:attrNameLst>
                                      </p:cBhvr>
                                      <p:tavLst>
                                        <p:tav tm="0">
                                          <p:val>
                                            <p:fltVal val="0"/>
                                          </p:val>
                                        </p:tav>
                                        <p:tav tm="100000">
                                          <p:val>
                                            <p:strVal val="#ppt_w"/>
                                          </p:val>
                                        </p:tav>
                                      </p:tavLst>
                                    </p:anim>
                                    <p:anim calcmode="lin" valueType="num">
                                      <p:cBhvr>
                                        <p:cTn id="90" dur="500" fill="hold"/>
                                        <p:tgtEl>
                                          <p:spTgt spid="115"/>
                                        </p:tgtEl>
                                        <p:attrNameLst>
                                          <p:attrName>ppt_h</p:attrName>
                                        </p:attrNameLst>
                                      </p:cBhvr>
                                      <p:tavLst>
                                        <p:tav tm="0">
                                          <p:val>
                                            <p:fltVal val="0"/>
                                          </p:val>
                                        </p:tav>
                                        <p:tav tm="100000">
                                          <p:val>
                                            <p:strVal val="#ppt_h"/>
                                          </p:val>
                                        </p:tav>
                                      </p:tavLst>
                                    </p:anim>
                                    <p:animEffect transition="in" filter="fade">
                                      <p:cBhvr>
                                        <p:cTn id="91" dur="500"/>
                                        <p:tgtEl>
                                          <p:spTgt spid="115"/>
                                        </p:tgtEl>
                                      </p:cBhvr>
                                    </p:animEffect>
                                  </p:childTnLst>
                                </p:cTn>
                              </p:par>
                              <p:par>
                                <p:cTn id="92" presetID="53" presetClass="entr" presetSubtype="16" fill="hold" nodeType="withEffect">
                                  <p:stCondLst>
                                    <p:cond delay="0"/>
                                  </p:stCondLst>
                                  <p:childTnLst>
                                    <p:set>
                                      <p:cBhvr>
                                        <p:cTn id="93" dur="1" fill="hold">
                                          <p:stCondLst>
                                            <p:cond delay="0"/>
                                          </p:stCondLst>
                                        </p:cTn>
                                        <p:tgtEl>
                                          <p:spTgt spid="133"/>
                                        </p:tgtEl>
                                        <p:attrNameLst>
                                          <p:attrName>style.visibility</p:attrName>
                                        </p:attrNameLst>
                                      </p:cBhvr>
                                      <p:to>
                                        <p:strVal val="visible"/>
                                      </p:to>
                                    </p:set>
                                    <p:anim calcmode="lin" valueType="num">
                                      <p:cBhvr>
                                        <p:cTn id="94" dur="500" fill="hold"/>
                                        <p:tgtEl>
                                          <p:spTgt spid="133"/>
                                        </p:tgtEl>
                                        <p:attrNameLst>
                                          <p:attrName>ppt_w</p:attrName>
                                        </p:attrNameLst>
                                      </p:cBhvr>
                                      <p:tavLst>
                                        <p:tav tm="0">
                                          <p:val>
                                            <p:fltVal val="0"/>
                                          </p:val>
                                        </p:tav>
                                        <p:tav tm="100000">
                                          <p:val>
                                            <p:strVal val="#ppt_w"/>
                                          </p:val>
                                        </p:tav>
                                      </p:tavLst>
                                    </p:anim>
                                    <p:anim calcmode="lin" valueType="num">
                                      <p:cBhvr>
                                        <p:cTn id="95" dur="500" fill="hold"/>
                                        <p:tgtEl>
                                          <p:spTgt spid="133"/>
                                        </p:tgtEl>
                                        <p:attrNameLst>
                                          <p:attrName>ppt_h</p:attrName>
                                        </p:attrNameLst>
                                      </p:cBhvr>
                                      <p:tavLst>
                                        <p:tav tm="0">
                                          <p:val>
                                            <p:fltVal val="0"/>
                                          </p:val>
                                        </p:tav>
                                        <p:tav tm="100000">
                                          <p:val>
                                            <p:strVal val="#ppt_h"/>
                                          </p:val>
                                        </p:tav>
                                      </p:tavLst>
                                    </p:anim>
                                    <p:animEffect transition="in" filter="fade">
                                      <p:cBhvr>
                                        <p:cTn id="96" dur="500"/>
                                        <p:tgtEl>
                                          <p:spTgt spid="133"/>
                                        </p:tgtEl>
                                      </p:cBhvr>
                                    </p:animEffect>
                                  </p:childTnLst>
                                </p:cTn>
                              </p:par>
                              <p:par>
                                <p:cTn id="97" presetID="53" presetClass="entr" presetSubtype="16" fill="hold" nodeType="withEffect">
                                  <p:stCondLst>
                                    <p:cond delay="0"/>
                                  </p:stCondLst>
                                  <p:childTnLst>
                                    <p:set>
                                      <p:cBhvr>
                                        <p:cTn id="98" dur="1" fill="hold">
                                          <p:stCondLst>
                                            <p:cond delay="0"/>
                                          </p:stCondLst>
                                        </p:cTn>
                                        <p:tgtEl>
                                          <p:spTgt spid="139"/>
                                        </p:tgtEl>
                                        <p:attrNameLst>
                                          <p:attrName>style.visibility</p:attrName>
                                        </p:attrNameLst>
                                      </p:cBhvr>
                                      <p:to>
                                        <p:strVal val="visible"/>
                                      </p:to>
                                    </p:set>
                                    <p:anim calcmode="lin" valueType="num">
                                      <p:cBhvr>
                                        <p:cTn id="99" dur="500" fill="hold"/>
                                        <p:tgtEl>
                                          <p:spTgt spid="139"/>
                                        </p:tgtEl>
                                        <p:attrNameLst>
                                          <p:attrName>ppt_w</p:attrName>
                                        </p:attrNameLst>
                                      </p:cBhvr>
                                      <p:tavLst>
                                        <p:tav tm="0">
                                          <p:val>
                                            <p:fltVal val="0"/>
                                          </p:val>
                                        </p:tav>
                                        <p:tav tm="100000">
                                          <p:val>
                                            <p:strVal val="#ppt_w"/>
                                          </p:val>
                                        </p:tav>
                                      </p:tavLst>
                                    </p:anim>
                                    <p:anim calcmode="lin" valueType="num">
                                      <p:cBhvr>
                                        <p:cTn id="100" dur="500" fill="hold"/>
                                        <p:tgtEl>
                                          <p:spTgt spid="139"/>
                                        </p:tgtEl>
                                        <p:attrNameLst>
                                          <p:attrName>ppt_h</p:attrName>
                                        </p:attrNameLst>
                                      </p:cBhvr>
                                      <p:tavLst>
                                        <p:tav tm="0">
                                          <p:val>
                                            <p:fltVal val="0"/>
                                          </p:val>
                                        </p:tav>
                                        <p:tav tm="100000">
                                          <p:val>
                                            <p:strVal val="#ppt_h"/>
                                          </p:val>
                                        </p:tav>
                                      </p:tavLst>
                                    </p:anim>
                                    <p:animEffect transition="in" filter="fade">
                                      <p:cBhvr>
                                        <p:cTn id="101" dur="500"/>
                                        <p:tgtEl>
                                          <p:spTgt spid="139"/>
                                        </p:tgtEl>
                                      </p:cBhvr>
                                    </p:animEffect>
                                  </p:childTnLst>
                                </p:cTn>
                              </p:par>
                              <p:par>
                                <p:cTn id="102" presetID="53" presetClass="entr" presetSubtype="16" fill="hold" nodeType="withEffect">
                                  <p:stCondLst>
                                    <p:cond delay="0"/>
                                  </p:stCondLst>
                                  <p:childTnLst>
                                    <p:set>
                                      <p:cBhvr>
                                        <p:cTn id="103" dur="1" fill="hold">
                                          <p:stCondLst>
                                            <p:cond delay="0"/>
                                          </p:stCondLst>
                                        </p:cTn>
                                        <p:tgtEl>
                                          <p:spTgt spid="136"/>
                                        </p:tgtEl>
                                        <p:attrNameLst>
                                          <p:attrName>style.visibility</p:attrName>
                                        </p:attrNameLst>
                                      </p:cBhvr>
                                      <p:to>
                                        <p:strVal val="visible"/>
                                      </p:to>
                                    </p:set>
                                    <p:anim calcmode="lin" valueType="num">
                                      <p:cBhvr>
                                        <p:cTn id="104" dur="500" fill="hold"/>
                                        <p:tgtEl>
                                          <p:spTgt spid="136"/>
                                        </p:tgtEl>
                                        <p:attrNameLst>
                                          <p:attrName>ppt_w</p:attrName>
                                        </p:attrNameLst>
                                      </p:cBhvr>
                                      <p:tavLst>
                                        <p:tav tm="0">
                                          <p:val>
                                            <p:fltVal val="0"/>
                                          </p:val>
                                        </p:tav>
                                        <p:tav tm="100000">
                                          <p:val>
                                            <p:strVal val="#ppt_w"/>
                                          </p:val>
                                        </p:tav>
                                      </p:tavLst>
                                    </p:anim>
                                    <p:anim calcmode="lin" valueType="num">
                                      <p:cBhvr>
                                        <p:cTn id="105" dur="500" fill="hold"/>
                                        <p:tgtEl>
                                          <p:spTgt spid="136"/>
                                        </p:tgtEl>
                                        <p:attrNameLst>
                                          <p:attrName>ppt_h</p:attrName>
                                        </p:attrNameLst>
                                      </p:cBhvr>
                                      <p:tavLst>
                                        <p:tav tm="0">
                                          <p:val>
                                            <p:fltVal val="0"/>
                                          </p:val>
                                        </p:tav>
                                        <p:tav tm="100000">
                                          <p:val>
                                            <p:strVal val="#ppt_h"/>
                                          </p:val>
                                        </p:tav>
                                      </p:tavLst>
                                    </p:anim>
                                    <p:animEffect transition="in" filter="fade">
                                      <p:cBhvr>
                                        <p:cTn id="106" dur="500"/>
                                        <p:tgtEl>
                                          <p:spTgt spid="136"/>
                                        </p:tgtEl>
                                      </p:cBhvr>
                                    </p:animEffect>
                                  </p:childTnLst>
                                </p:cTn>
                              </p:par>
                              <p:par>
                                <p:cTn id="107" presetID="53" presetClass="entr" presetSubtype="16" fill="hold" nodeType="withEffect">
                                  <p:stCondLst>
                                    <p:cond delay="0"/>
                                  </p:stCondLst>
                                  <p:childTnLst>
                                    <p:set>
                                      <p:cBhvr>
                                        <p:cTn id="108" dur="1" fill="hold">
                                          <p:stCondLst>
                                            <p:cond delay="0"/>
                                          </p:stCondLst>
                                        </p:cTn>
                                        <p:tgtEl>
                                          <p:spTgt spid="130"/>
                                        </p:tgtEl>
                                        <p:attrNameLst>
                                          <p:attrName>style.visibility</p:attrName>
                                        </p:attrNameLst>
                                      </p:cBhvr>
                                      <p:to>
                                        <p:strVal val="visible"/>
                                      </p:to>
                                    </p:set>
                                    <p:anim calcmode="lin" valueType="num">
                                      <p:cBhvr>
                                        <p:cTn id="109" dur="500" fill="hold"/>
                                        <p:tgtEl>
                                          <p:spTgt spid="130"/>
                                        </p:tgtEl>
                                        <p:attrNameLst>
                                          <p:attrName>ppt_w</p:attrName>
                                        </p:attrNameLst>
                                      </p:cBhvr>
                                      <p:tavLst>
                                        <p:tav tm="0">
                                          <p:val>
                                            <p:fltVal val="0"/>
                                          </p:val>
                                        </p:tav>
                                        <p:tav tm="100000">
                                          <p:val>
                                            <p:strVal val="#ppt_w"/>
                                          </p:val>
                                        </p:tav>
                                      </p:tavLst>
                                    </p:anim>
                                    <p:anim calcmode="lin" valueType="num">
                                      <p:cBhvr>
                                        <p:cTn id="110" dur="500" fill="hold"/>
                                        <p:tgtEl>
                                          <p:spTgt spid="130"/>
                                        </p:tgtEl>
                                        <p:attrNameLst>
                                          <p:attrName>ppt_h</p:attrName>
                                        </p:attrNameLst>
                                      </p:cBhvr>
                                      <p:tavLst>
                                        <p:tav tm="0">
                                          <p:val>
                                            <p:fltVal val="0"/>
                                          </p:val>
                                        </p:tav>
                                        <p:tav tm="100000">
                                          <p:val>
                                            <p:strVal val="#ppt_h"/>
                                          </p:val>
                                        </p:tav>
                                      </p:tavLst>
                                    </p:anim>
                                    <p:animEffect transition="in" filter="fade">
                                      <p:cBhvr>
                                        <p:cTn id="111" dur="500"/>
                                        <p:tgtEl>
                                          <p:spTgt spid="130"/>
                                        </p:tgtEl>
                                      </p:cBhvr>
                                    </p:animEffect>
                                  </p:childTnLst>
                                </p:cTn>
                              </p:par>
                            </p:childTnLst>
                          </p:cTn>
                        </p:par>
                        <p:par>
                          <p:cTn id="112" fill="hold">
                            <p:stCondLst>
                              <p:cond delay="500"/>
                            </p:stCondLst>
                            <p:childTnLst>
                              <p:par>
                                <p:cTn id="113" presetID="1" presetClass="entr" presetSubtype="0" fill="hold" nodeType="afterEffect">
                                  <p:stCondLst>
                                    <p:cond delay="0"/>
                                  </p:stCondLst>
                                  <p:childTnLst>
                                    <p:set>
                                      <p:cBhvr>
                                        <p:cTn id="114" dur="1" fill="hold">
                                          <p:stCondLst>
                                            <p:cond delay="0"/>
                                          </p:stCondLst>
                                        </p:cTn>
                                        <p:tgtEl>
                                          <p:spTgt spid="75"/>
                                        </p:tgtEl>
                                        <p:attrNameLst>
                                          <p:attrName>style.visibility</p:attrName>
                                        </p:attrNameLst>
                                      </p:cBhvr>
                                      <p:to>
                                        <p:strVal val="visible"/>
                                      </p:to>
                                    </p:set>
                                  </p:childTnLst>
                                </p:cTn>
                              </p:par>
                            </p:childTnLst>
                          </p:cTn>
                        </p:par>
                        <p:par>
                          <p:cTn id="115" fill="hold">
                            <p:stCondLst>
                              <p:cond delay="1000"/>
                            </p:stCondLst>
                            <p:childTnLst>
                              <p:par>
                                <p:cTn id="116" presetID="42" presetClass="path" presetSubtype="0" accel="50000" decel="50000" fill="hold" nodeType="afterEffect">
                                  <p:stCondLst>
                                    <p:cond delay="0"/>
                                  </p:stCondLst>
                                  <p:childTnLst>
                                    <p:animMotion origin="layout" path="M -3.33333E-6 -4.81481E-6 L 0.13802 -0.17384 " pathEditMode="relative" rAng="0" ptsTypes="AA">
                                      <p:cBhvr>
                                        <p:cTn id="117" dur="2000" fill="hold"/>
                                        <p:tgtEl>
                                          <p:spTgt spid="130"/>
                                        </p:tgtEl>
                                        <p:attrNameLst>
                                          <p:attrName>ppt_x</p:attrName>
                                          <p:attrName>ppt_y</p:attrName>
                                        </p:attrNameLst>
                                      </p:cBhvr>
                                      <p:rCtr x="6901" y="-8704"/>
                                    </p:animMotion>
                                  </p:childTnLst>
                                </p:cTn>
                              </p:par>
                              <p:par>
                                <p:cTn id="118" presetID="42" presetClass="path" presetSubtype="0" accel="50000" decel="50000" fill="hold" nodeType="withEffect">
                                  <p:stCondLst>
                                    <p:cond delay="0"/>
                                  </p:stCondLst>
                                  <p:childTnLst>
                                    <p:animMotion origin="layout" path="M -3.75E-6 -3.7037E-7 L 0.13451 -0.28634 " pathEditMode="relative" rAng="0" ptsTypes="AA">
                                      <p:cBhvr>
                                        <p:cTn id="119" dur="2000" fill="hold"/>
                                        <p:tgtEl>
                                          <p:spTgt spid="136"/>
                                        </p:tgtEl>
                                        <p:attrNameLst>
                                          <p:attrName>ppt_x</p:attrName>
                                          <p:attrName>ppt_y</p:attrName>
                                        </p:attrNameLst>
                                      </p:cBhvr>
                                      <p:rCtr x="6719" y="-14329"/>
                                    </p:animMotion>
                                  </p:childTnLst>
                                </p:cTn>
                              </p:par>
                              <p:par>
                                <p:cTn id="120" presetID="42" presetClass="path" presetSubtype="0" accel="50000" decel="50000" fill="hold" nodeType="withEffect">
                                  <p:stCondLst>
                                    <p:cond delay="0"/>
                                  </p:stCondLst>
                                  <p:childTnLst>
                                    <p:animMotion origin="layout" path="M -3.75E-6 4.81481E-6 L 0.13972 -0.42732 " pathEditMode="relative" rAng="0" ptsTypes="AA">
                                      <p:cBhvr>
                                        <p:cTn id="121" dur="2000" fill="hold"/>
                                        <p:tgtEl>
                                          <p:spTgt spid="139"/>
                                        </p:tgtEl>
                                        <p:attrNameLst>
                                          <p:attrName>ppt_x</p:attrName>
                                          <p:attrName>ppt_y</p:attrName>
                                        </p:attrNameLst>
                                      </p:cBhvr>
                                      <p:rCtr x="6979" y="-21366"/>
                                    </p:animMotion>
                                  </p:childTnLst>
                                </p:cTn>
                              </p:par>
                              <p:par>
                                <p:cTn id="122" presetID="42" presetClass="path" presetSubtype="0" accel="50000" decel="50000" fill="hold" nodeType="withEffect">
                                  <p:stCondLst>
                                    <p:cond delay="0"/>
                                  </p:stCondLst>
                                  <p:childTnLst>
                                    <p:animMotion origin="layout" path="M -1.45833E-6 4.07407E-6 L 0.26419 -0.1669 " pathEditMode="relative" rAng="0" ptsTypes="AA">
                                      <p:cBhvr>
                                        <p:cTn id="123" dur="2000" fill="hold"/>
                                        <p:tgtEl>
                                          <p:spTgt spid="142"/>
                                        </p:tgtEl>
                                        <p:attrNameLst>
                                          <p:attrName>ppt_x</p:attrName>
                                          <p:attrName>ppt_y</p:attrName>
                                        </p:attrNameLst>
                                      </p:cBhvr>
                                      <p:rCtr x="13203" y="-8356"/>
                                    </p:animMotion>
                                  </p:childTnLst>
                                </p:cTn>
                              </p:par>
                              <p:par>
                                <p:cTn id="124" presetID="42" presetClass="path" presetSubtype="0" accel="50000" decel="50000" fill="hold" nodeType="withEffect">
                                  <p:stCondLst>
                                    <p:cond delay="0"/>
                                  </p:stCondLst>
                                  <p:childTnLst>
                                    <p:animMotion origin="layout" path="M -1.45833E-6 1.48148E-6 L 0.26511 -0.29491 " pathEditMode="relative" rAng="0" ptsTypes="AA">
                                      <p:cBhvr>
                                        <p:cTn id="125" dur="2000" fill="hold"/>
                                        <p:tgtEl>
                                          <p:spTgt spid="115"/>
                                        </p:tgtEl>
                                        <p:attrNameLst>
                                          <p:attrName>ppt_x</p:attrName>
                                          <p:attrName>ppt_y</p:attrName>
                                        </p:attrNameLst>
                                      </p:cBhvr>
                                      <p:rCtr x="13255" y="-14745"/>
                                    </p:animMotion>
                                  </p:childTnLst>
                                </p:cTn>
                              </p:par>
                              <p:par>
                                <p:cTn id="126" presetID="42" presetClass="path" presetSubtype="0" accel="50000" decel="50000" fill="hold" nodeType="withEffect">
                                  <p:stCondLst>
                                    <p:cond delay="0"/>
                                  </p:stCondLst>
                                  <p:childTnLst>
                                    <p:animMotion origin="layout" path="M -1.45833E-6 4.81481E-6 L 0.26419 -0.42732 " pathEditMode="relative" rAng="0" ptsTypes="AA">
                                      <p:cBhvr>
                                        <p:cTn id="127" dur="2000" fill="hold"/>
                                        <p:tgtEl>
                                          <p:spTgt spid="133"/>
                                        </p:tgtEl>
                                        <p:attrNameLst>
                                          <p:attrName>ppt_x</p:attrName>
                                          <p:attrName>ppt_y</p:attrName>
                                        </p:attrNameLst>
                                      </p:cBhvr>
                                      <p:rCtr x="13203" y="-21366"/>
                                    </p:animMotion>
                                  </p:childTnLst>
                                </p:cTn>
                              </p:par>
                              <p:par>
                                <p:cTn id="128" presetID="42" presetClass="path" presetSubtype="0" accel="50000" decel="50000" fill="hold" nodeType="withEffect">
                                  <p:stCondLst>
                                    <p:cond delay="0"/>
                                  </p:stCondLst>
                                  <p:childTnLst>
                                    <p:animMotion origin="layout" path="M 3.125E-6 1.48148E-6 L 0.39922 -0.30139 " pathEditMode="relative" rAng="0" ptsTypes="AA">
                                      <p:cBhvr>
                                        <p:cTn id="129" dur="2000" fill="hold"/>
                                        <p:tgtEl>
                                          <p:spTgt spid="145"/>
                                        </p:tgtEl>
                                        <p:attrNameLst>
                                          <p:attrName>ppt_x</p:attrName>
                                          <p:attrName>ppt_y</p:attrName>
                                        </p:attrNameLst>
                                      </p:cBhvr>
                                      <p:rCtr x="19961" y="-15069"/>
                                    </p:animMotion>
                                  </p:childTnLst>
                                </p:cTn>
                              </p:par>
                            </p:childTnLst>
                          </p:cTn>
                        </p:par>
                        <p:par>
                          <p:cTn id="130" fill="hold">
                            <p:stCondLst>
                              <p:cond delay="3000"/>
                            </p:stCondLst>
                            <p:childTnLst>
                              <p:par>
                                <p:cTn id="131" presetID="10" presetClass="exit" presetSubtype="0" fill="hold" nodeType="afterEffect">
                                  <p:stCondLst>
                                    <p:cond delay="0"/>
                                  </p:stCondLst>
                                  <p:childTnLst>
                                    <p:animEffect transition="out" filter="fade">
                                      <p:cBhvr>
                                        <p:cTn id="132" dur="500"/>
                                        <p:tgtEl>
                                          <p:spTgt spid="145"/>
                                        </p:tgtEl>
                                      </p:cBhvr>
                                    </p:animEffect>
                                    <p:set>
                                      <p:cBhvr>
                                        <p:cTn id="133" dur="1" fill="hold">
                                          <p:stCondLst>
                                            <p:cond delay="499"/>
                                          </p:stCondLst>
                                        </p:cTn>
                                        <p:tgtEl>
                                          <p:spTgt spid="145"/>
                                        </p:tgtEl>
                                        <p:attrNameLst>
                                          <p:attrName>style.visibility</p:attrName>
                                        </p:attrNameLst>
                                      </p:cBhvr>
                                      <p:to>
                                        <p:strVal val="hidden"/>
                                      </p:to>
                                    </p:set>
                                  </p:childTnLst>
                                </p:cTn>
                              </p:par>
                              <p:par>
                                <p:cTn id="134" presetID="10" presetClass="exit" presetSubtype="0" fill="hold" nodeType="withEffect">
                                  <p:stCondLst>
                                    <p:cond delay="0"/>
                                  </p:stCondLst>
                                  <p:childTnLst>
                                    <p:animEffect transition="out" filter="fade">
                                      <p:cBhvr>
                                        <p:cTn id="135" dur="500"/>
                                        <p:tgtEl>
                                          <p:spTgt spid="142"/>
                                        </p:tgtEl>
                                      </p:cBhvr>
                                    </p:animEffect>
                                    <p:set>
                                      <p:cBhvr>
                                        <p:cTn id="136" dur="1" fill="hold">
                                          <p:stCondLst>
                                            <p:cond delay="499"/>
                                          </p:stCondLst>
                                        </p:cTn>
                                        <p:tgtEl>
                                          <p:spTgt spid="142"/>
                                        </p:tgtEl>
                                        <p:attrNameLst>
                                          <p:attrName>style.visibility</p:attrName>
                                        </p:attrNameLst>
                                      </p:cBhvr>
                                      <p:to>
                                        <p:strVal val="hidden"/>
                                      </p:to>
                                    </p:set>
                                  </p:childTnLst>
                                </p:cTn>
                              </p:par>
                              <p:par>
                                <p:cTn id="137" presetID="10" presetClass="exit" presetSubtype="0" fill="hold" nodeType="withEffect">
                                  <p:stCondLst>
                                    <p:cond delay="0"/>
                                  </p:stCondLst>
                                  <p:childTnLst>
                                    <p:animEffect transition="out" filter="fade">
                                      <p:cBhvr>
                                        <p:cTn id="138" dur="500"/>
                                        <p:tgtEl>
                                          <p:spTgt spid="115"/>
                                        </p:tgtEl>
                                      </p:cBhvr>
                                    </p:animEffect>
                                    <p:set>
                                      <p:cBhvr>
                                        <p:cTn id="139" dur="1" fill="hold">
                                          <p:stCondLst>
                                            <p:cond delay="499"/>
                                          </p:stCondLst>
                                        </p:cTn>
                                        <p:tgtEl>
                                          <p:spTgt spid="115"/>
                                        </p:tgtEl>
                                        <p:attrNameLst>
                                          <p:attrName>style.visibility</p:attrName>
                                        </p:attrNameLst>
                                      </p:cBhvr>
                                      <p:to>
                                        <p:strVal val="hidden"/>
                                      </p:to>
                                    </p:set>
                                  </p:childTnLst>
                                </p:cTn>
                              </p:par>
                              <p:par>
                                <p:cTn id="140" presetID="10" presetClass="exit" presetSubtype="0" fill="hold" nodeType="withEffect">
                                  <p:stCondLst>
                                    <p:cond delay="0"/>
                                  </p:stCondLst>
                                  <p:childTnLst>
                                    <p:animEffect transition="out" filter="fade">
                                      <p:cBhvr>
                                        <p:cTn id="141" dur="500"/>
                                        <p:tgtEl>
                                          <p:spTgt spid="133"/>
                                        </p:tgtEl>
                                      </p:cBhvr>
                                    </p:animEffect>
                                    <p:set>
                                      <p:cBhvr>
                                        <p:cTn id="142" dur="1" fill="hold">
                                          <p:stCondLst>
                                            <p:cond delay="499"/>
                                          </p:stCondLst>
                                        </p:cTn>
                                        <p:tgtEl>
                                          <p:spTgt spid="133"/>
                                        </p:tgtEl>
                                        <p:attrNameLst>
                                          <p:attrName>style.visibility</p:attrName>
                                        </p:attrNameLst>
                                      </p:cBhvr>
                                      <p:to>
                                        <p:strVal val="hidden"/>
                                      </p:to>
                                    </p:set>
                                  </p:childTnLst>
                                </p:cTn>
                              </p:par>
                              <p:par>
                                <p:cTn id="143" presetID="10" presetClass="exit" presetSubtype="0" fill="hold" nodeType="withEffect">
                                  <p:stCondLst>
                                    <p:cond delay="0"/>
                                  </p:stCondLst>
                                  <p:childTnLst>
                                    <p:animEffect transition="out" filter="fade">
                                      <p:cBhvr>
                                        <p:cTn id="144" dur="500"/>
                                        <p:tgtEl>
                                          <p:spTgt spid="139"/>
                                        </p:tgtEl>
                                      </p:cBhvr>
                                    </p:animEffect>
                                    <p:set>
                                      <p:cBhvr>
                                        <p:cTn id="145" dur="1" fill="hold">
                                          <p:stCondLst>
                                            <p:cond delay="499"/>
                                          </p:stCondLst>
                                        </p:cTn>
                                        <p:tgtEl>
                                          <p:spTgt spid="139"/>
                                        </p:tgtEl>
                                        <p:attrNameLst>
                                          <p:attrName>style.visibility</p:attrName>
                                        </p:attrNameLst>
                                      </p:cBhvr>
                                      <p:to>
                                        <p:strVal val="hidden"/>
                                      </p:to>
                                    </p:set>
                                  </p:childTnLst>
                                </p:cTn>
                              </p:par>
                              <p:par>
                                <p:cTn id="146" presetID="10" presetClass="exit" presetSubtype="0" fill="hold" nodeType="withEffect">
                                  <p:stCondLst>
                                    <p:cond delay="0"/>
                                  </p:stCondLst>
                                  <p:childTnLst>
                                    <p:animEffect transition="out" filter="fade">
                                      <p:cBhvr>
                                        <p:cTn id="147" dur="500"/>
                                        <p:tgtEl>
                                          <p:spTgt spid="136"/>
                                        </p:tgtEl>
                                      </p:cBhvr>
                                    </p:animEffect>
                                    <p:set>
                                      <p:cBhvr>
                                        <p:cTn id="148" dur="1" fill="hold">
                                          <p:stCondLst>
                                            <p:cond delay="499"/>
                                          </p:stCondLst>
                                        </p:cTn>
                                        <p:tgtEl>
                                          <p:spTgt spid="136"/>
                                        </p:tgtEl>
                                        <p:attrNameLst>
                                          <p:attrName>style.visibility</p:attrName>
                                        </p:attrNameLst>
                                      </p:cBhvr>
                                      <p:to>
                                        <p:strVal val="hidden"/>
                                      </p:to>
                                    </p:set>
                                  </p:childTnLst>
                                </p:cTn>
                              </p:par>
                              <p:par>
                                <p:cTn id="149" presetID="10" presetClass="exit" presetSubtype="0" fill="hold" nodeType="withEffect">
                                  <p:stCondLst>
                                    <p:cond delay="0"/>
                                  </p:stCondLst>
                                  <p:childTnLst>
                                    <p:animEffect transition="out" filter="fade">
                                      <p:cBhvr>
                                        <p:cTn id="150" dur="500"/>
                                        <p:tgtEl>
                                          <p:spTgt spid="130"/>
                                        </p:tgtEl>
                                      </p:cBhvr>
                                    </p:animEffect>
                                    <p:set>
                                      <p:cBhvr>
                                        <p:cTn id="151" dur="1" fill="hold">
                                          <p:stCondLst>
                                            <p:cond delay="499"/>
                                          </p:stCondLst>
                                        </p:cTn>
                                        <p:tgtEl>
                                          <p:spTgt spid="130"/>
                                        </p:tgtEl>
                                        <p:attrNameLst>
                                          <p:attrName>style.visibility</p:attrName>
                                        </p:attrNameLst>
                                      </p:cBhvr>
                                      <p:to>
                                        <p:strVal val="hidden"/>
                                      </p:to>
                                    </p:set>
                                  </p:childTnLst>
                                </p:cTn>
                              </p:par>
                            </p:childTnLst>
                          </p:cTn>
                        </p:par>
                        <p:par>
                          <p:cTn id="152" fill="hold">
                            <p:stCondLst>
                              <p:cond delay="3500"/>
                            </p:stCondLst>
                            <p:childTnLst>
                              <p:par>
                                <p:cTn id="153" presetID="10" presetClass="entr" presetSubtype="0" fill="hold" nodeType="afterEffect">
                                  <p:stCondLst>
                                    <p:cond delay="0"/>
                                  </p:stCondLst>
                                  <p:childTnLst>
                                    <p:set>
                                      <p:cBhvr>
                                        <p:cTn id="154" dur="1" fill="hold">
                                          <p:stCondLst>
                                            <p:cond delay="0"/>
                                          </p:stCondLst>
                                        </p:cTn>
                                        <p:tgtEl>
                                          <p:spTgt spid="150"/>
                                        </p:tgtEl>
                                        <p:attrNameLst>
                                          <p:attrName>style.visibility</p:attrName>
                                        </p:attrNameLst>
                                      </p:cBhvr>
                                      <p:to>
                                        <p:strVal val="visible"/>
                                      </p:to>
                                    </p:set>
                                    <p:animEffect transition="in" filter="fade">
                                      <p:cBhvr>
                                        <p:cTn id="155"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6" grpId="0" animBg="1"/>
      <p:bldP spid="17" grpId="0" animBg="1"/>
      <p:bldP spid="20" grpId="0" animBg="1"/>
      <p:bldP spid="21" grpId="0" animBg="1"/>
      <p:bldGraphic spid="26" grpId="0">
        <p:bldAsOne/>
      </p:bldGraphic>
      <p:bldGraphic spid="26" grpId="1">
        <p:bldAsOne/>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D991E-767D-FE4B-82AD-96DD0E4D1BDA}"/>
              </a:ext>
            </a:extLst>
          </p:cNvPr>
          <p:cNvSpPr>
            <a:spLocks noGrp="1"/>
          </p:cNvSpPr>
          <p:nvPr>
            <p:ph type="title"/>
          </p:nvPr>
        </p:nvSpPr>
        <p:spPr/>
        <p:txBody>
          <a:bodyPr/>
          <a:lstStyle/>
          <a:p>
            <a:r>
              <a:rPr lang="en-US"/>
              <a:t>Demo</a:t>
            </a:r>
            <a:br>
              <a:rPr lang="en-US"/>
            </a:br>
            <a:r>
              <a:rPr lang="en-US" sz="4400"/>
              <a:t>Building microservices with Tye</a:t>
            </a:r>
            <a:endParaRPr lang="en-US"/>
          </a:p>
        </p:txBody>
      </p:sp>
      <p:sp>
        <p:nvSpPr>
          <p:cNvPr id="5" name="Text Placeholder 4">
            <a:extLst>
              <a:ext uri="{FF2B5EF4-FFF2-40B4-BE49-F238E27FC236}">
                <a16:creationId xmlns:a16="http://schemas.microsoft.com/office/drawing/2014/main" id="{187A8007-73D4-B541-917C-A5A47C426617}"/>
              </a:ext>
            </a:extLst>
          </p:cNvPr>
          <p:cNvSpPr>
            <a:spLocks noGrp="1"/>
          </p:cNvSpPr>
          <p:nvPr>
            <p:ph type="body" idx="1"/>
          </p:nvPr>
        </p:nvSpPr>
        <p:spPr/>
        <p:txBody>
          <a:bodyPr/>
          <a:lstStyle/>
          <a:p>
            <a:r>
              <a:rPr lang="en-US"/>
              <a:t>David Fowler</a:t>
            </a:r>
          </a:p>
        </p:txBody>
      </p:sp>
    </p:spTree>
    <p:extLst>
      <p:ext uri="{BB962C8B-B14F-4D97-AF65-F5344CB8AC3E}">
        <p14:creationId xmlns:p14="http://schemas.microsoft.com/office/powerpoint/2010/main" val="27263919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7DC4E-F26F-4353-AE59-BA82822F3A67}"/>
              </a:ext>
            </a:extLst>
          </p:cNvPr>
          <p:cNvSpPr>
            <a:spLocks noGrp="1"/>
          </p:cNvSpPr>
          <p:nvPr>
            <p:ph type="title"/>
          </p:nvPr>
        </p:nvSpPr>
        <p:spPr/>
        <p:txBody>
          <a:bodyPr/>
          <a:lstStyle/>
          <a:p>
            <a:r>
              <a:rPr lang="en-US"/>
              <a:t>Going forward</a:t>
            </a:r>
          </a:p>
        </p:txBody>
      </p:sp>
      <p:sp>
        <p:nvSpPr>
          <p:cNvPr id="3" name="Text Placeholder 2">
            <a:extLst>
              <a:ext uri="{FF2B5EF4-FFF2-40B4-BE49-F238E27FC236}">
                <a16:creationId xmlns:a16="http://schemas.microsoft.com/office/drawing/2014/main" id="{6BA7F03E-58BA-4158-86B0-DB8F841EE86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290017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8F1EA-4A09-435B-9F26-B403A239F6B9}"/>
              </a:ext>
            </a:extLst>
          </p:cNvPr>
          <p:cNvSpPr>
            <a:spLocks noGrp="1"/>
          </p:cNvSpPr>
          <p:nvPr>
            <p:ph type="title"/>
          </p:nvPr>
        </p:nvSpPr>
        <p:spPr>
          <a:xfrm>
            <a:off x="3886197" y="457200"/>
            <a:ext cx="7720586" cy="553998"/>
          </a:xfrm>
        </p:spPr>
        <p:txBody>
          <a:bodyPr/>
          <a:lstStyle/>
          <a:p>
            <a:r>
              <a:rPr lang="en-US">
                <a:latin typeface="Open Sans" panose="020B0604020202020204" charset="0"/>
                <a:ea typeface="Open Sans" panose="020B0604020202020204" charset="0"/>
                <a:cs typeface="Open Sans" panose="020B0604020202020204" charset="0"/>
              </a:rPr>
              <a:t>– .NET 5 to 6 "wave"</a:t>
            </a:r>
          </a:p>
        </p:txBody>
      </p:sp>
      <p:sp>
        <p:nvSpPr>
          <p:cNvPr id="3" name="Rectangle 2">
            <a:extLst>
              <a:ext uri="{FF2B5EF4-FFF2-40B4-BE49-F238E27FC236}">
                <a16:creationId xmlns:a16="http://schemas.microsoft.com/office/drawing/2014/main" id="{B2EBB25A-E3E8-4576-96F0-82DE397E8EC7}"/>
              </a:ext>
            </a:extLst>
          </p:cNvPr>
          <p:cNvSpPr/>
          <p:nvPr/>
        </p:nvSpPr>
        <p:spPr bwMode="auto">
          <a:xfrm>
            <a:off x="785884" y="1809749"/>
            <a:ext cx="3000375" cy="6953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4020202020204" charset="0"/>
                <a:ea typeface="Open Sans" panose="020B0604020202020204" charset="0"/>
                <a:cs typeface="Open Sans" panose="020B0604020202020204" charset="0"/>
              </a:rPr>
              <a:t>.NET Framework</a:t>
            </a:r>
          </a:p>
        </p:txBody>
      </p:sp>
      <p:sp>
        <p:nvSpPr>
          <p:cNvPr id="7" name="Rectangle 6">
            <a:extLst>
              <a:ext uri="{FF2B5EF4-FFF2-40B4-BE49-F238E27FC236}">
                <a16:creationId xmlns:a16="http://schemas.microsoft.com/office/drawing/2014/main" id="{44B3F8CB-A341-4F83-828F-8E5838727288}"/>
              </a:ext>
            </a:extLst>
          </p:cNvPr>
          <p:cNvSpPr/>
          <p:nvPr/>
        </p:nvSpPr>
        <p:spPr bwMode="auto">
          <a:xfrm>
            <a:off x="785883" y="4005264"/>
            <a:ext cx="3000375" cy="6953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4020202020204" charset="0"/>
                <a:ea typeface="Open Sans" panose="020B0604020202020204" charset="0"/>
                <a:cs typeface="Open Sans" panose="020B0604020202020204" charset="0"/>
              </a:rPr>
              <a:t>Mono / Xamarin</a:t>
            </a:r>
          </a:p>
        </p:txBody>
      </p:sp>
      <p:sp>
        <p:nvSpPr>
          <p:cNvPr id="5" name="Rectangle 4">
            <a:extLst>
              <a:ext uri="{FF2B5EF4-FFF2-40B4-BE49-F238E27FC236}">
                <a16:creationId xmlns:a16="http://schemas.microsoft.com/office/drawing/2014/main" id="{9800192F-208F-4F24-87F9-75A65AE119DC}"/>
              </a:ext>
            </a:extLst>
          </p:cNvPr>
          <p:cNvSpPr/>
          <p:nvPr/>
        </p:nvSpPr>
        <p:spPr bwMode="auto">
          <a:xfrm>
            <a:off x="785883" y="2907506"/>
            <a:ext cx="3000375" cy="6953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4020202020204" charset="0"/>
                <a:ea typeface="Open Sans" panose="020B0604020202020204" charset="0"/>
                <a:cs typeface="Open Sans" panose="020B0604020202020204" charset="0"/>
              </a:rPr>
              <a:t>.NET Core</a:t>
            </a:r>
          </a:p>
        </p:txBody>
      </p:sp>
      <p:sp>
        <p:nvSpPr>
          <p:cNvPr id="9" name="Rectangle 8">
            <a:extLst>
              <a:ext uri="{FF2B5EF4-FFF2-40B4-BE49-F238E27FC236}">
                <a16:creationId xmlns:a16="http://schemas.microsoft.com/office/drawing/2014/main" id="{D828824C-81E1-4BB4-8C9B-C6D5968F3BA8}"/>
              </a:ext>
            </a:extLst>
          </p:cNvPr>
          <p:cNvSpPr/>
          <p:nvPr/>
        </p:nvSpPr>
        <p:spPr bwMode="auto">
          <a:xfrm>
            <a:off x="785882" y="2907506"/>
            <a:ext cx="3000375" cy="695325"/>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4020202020204" charset="0"/>
                <a:ea typeface="Open Sans" panose="020B0604020202020204" charset="0"/>
                <a:cs typeface="Open Sans" panose="020B0604020202020204" charset="0"/>
              </a:rPr>
              <a:t>.NET</a:t>
            </a:r>
          </a:p>
        </p:txBody>
      </p:sp>
      <p:sp>
        <p:nvSpPr>
          <p:cNvPr id="11" name="TextBox 10">
            <a:extLst>
              <a:ext uri="{FF2B5EF4-FFF2-40B4-BE49-F238E27FC236}">
                <a16:creationId xmlns:a16="http://schemas.microsoft.com/office/drawing/2014/main" id="{C0E7814F-772A-488B-9829-94D3C5B349DF}"/>
              </a:ext>
            </a:extLst>
          </p:cNvPr>
          <p:cNvSpPr txBox="1"/>
          <p:nvPr/>
        </p:nvSpPr>
        <p:spPr>
          <a:xfrm>
            <a:off x="4078089" y="1894193"/>
            <a:ext cx="7978995" cy="2723823"/>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a:ln>
                  <a:noFill/>
                </a:ln>
                <a:solidFill>
                  <a:srgbClr val="FFFFFF"/>
                </a:solidFill>
                <a:effectLst/>
                <a:uLnTx/>
                <a:uFillTx/>
                <a:latin typeface="Open Sans" panose="020B0604020202020204" charset="0"/>
                <a:ea typeface="Open Sans" panose="020B0604020202020204" charset="0"/>
                <a:cs typeface="Open Sans" panose="020B0604020202020204" charset="0"/>
              </a:rPr>
              <a:t>Single SDK, one BCL, unified toolchain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Open Sans" panose="020B0604020202020204" charset="0"/>
              <a:ea typeface="Open Sans" panose="020B0604020202020204" charset="0"/>
              <a:cs typeface="Open Sans" panose="020B060402020202020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a:ln>
                  <a:noFill/>
                </a:ln>
                <a:solidFill>
                  <a:srgbClr val="FFFFFF"/>
                </a:solidFill>
                <a:effectLst/>
                <a:uLnTx/>
                <a:uFillTx/>
                <a:latin typeface="Open Sans" panose="020B0604020202020204" charset="0"/>
                <a:ea typeface="Open Sans" panose="020B0604020202020204" charset="0"/>
                <a:cs typeface="Open Sans" panose="020B0604020202020204" charset="0"/>
              </a:rPr>
              <a:t>Cross-platform native UI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Open Sans" panose="020B0604020202020204" charset="0"/>
              <a:ea typeface="Open Sans" panose="020B0604020202020204" charset="0"/>
              <a:cs typeface="Open Sans" panose="020B060402020202020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a:ln>
                  <a:noFill/>
                </a:ln>
                <a:solidFill>
                  <a:srgbClr val="FFFFFF"/>
                </a:solidFill>
                <a:effectLst/>
                <a:uLnTx/>
                <a:uFillTx/>
                <a:latin typeface="Open Sans" panose="020B0604020202020204" charset="0"/>
                <a:ea typeface="Open Sans" panose="020B0604020202020204" charset="0"/>
                <a:cs typeface="Open Sans" panose="020B0604020202020204" charset="0"/>
              </a:rPr>
              <a:t>Cross-platform web UI</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Open Sans" panose="020B0604020202020204" charset="0"/>
              <a:ea typeface="Open Sans" panose="020B0604020202020204" charset="0"/>
              <a:cs typeface="Open Sans" panose="020B060402020202020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a:ln>
                  <a:noFill/>
                </a:ln>
                <a:solidFill>
                  <a:srgbClr val="FFFFFF"/>
                </a:solidFill>
                <a:effectLst/>
                <a:uLnTx/>
                <a:uFillTx/>
                <a:latin typeface="Open Sans" panose="020B0604020202020204" charset="0"/>
                <a:ea typeface="Open Sans" panose="020B0604020202020204" charset="0"/>
                <a:cs typeface="Open Sans" panose="020B0604020202020204" charset="0"/>
              </a:rPr>
              <a:t>Cloud native investments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Open Sans" panose="020B0604020202020204" charset="0"/>
              <a:ea typeface="Open Sans" panose="020B0604020202020204" charset="0"/>
              <a:cs typeface="Open Sans" panose="020B060402020202020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a:ln>
                  <a:noFill/>
                </a:ln>
                <a:solidFill>
                  <a:srgbClr val="FFFFFF"/>
                </a:solidFill>
                <a:effectLst/>
                <a:uLnTx/>
                <a:uFillTx/>
                <a:latin typeface="Open Sans" panose="020B0604020202020204" charset="0"/>
                <a:ea typeface="Open Sans" panose="020B0604020202020204" charset="0"/>
                <a:cs typeface="Open Sans" panose="020B0604020202020204" charset="0"/>
              </a:rPr>
              <a:t>Continue improvements in speed, size, diagnostics, Azure services</a:t>
            </a:r>
          </a:p>
        </p:txBody>
      </p:sp>
      <p:sp>
        <p:nvSpPr>
          <p:cNvPr id="13" name="TextBox 12">
            <a:extLst>
              <a:ext uri="{FF2B5EF4-FFF2-40B4-BE49-F238E27FC236}">
                <a16:creationId xmlns:a16="http://schemas.microsoft.com/office/drawing/2014/main" id="{DF9CE111-90D6-418A-8618-5D5DA326FEC0}"/>
              </a:ext>
            </a:extLst>
          </p:cNvPr>
          <p:cNvSpPr txBox="1"/>
          <p:nvPr/>
        </p:nvSpPr>
        <p:spPr>
          <a:xfrm>
            <a:off x="0" y="5480089"/>
            <a:ext cx="12191999" cy="40011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Open Sans" panose="020B0604020202020204" charset="0"/>
                <a:ea typeface="Open Sans" panose="020B0604020202020204" charset="0"/>
                <a:cs typeface="Open Sans" panose="020B0604020202020204" charset="0"/>
              </a:rPr>
              <a:t>.NET has the best of breed solutions for all modern workloads</a:t>
            </a:r>
          </a:p>
        </p:txBody>
      </p:sp>
      <p:sp>
        <p:nvSpPr>
          <p:cNvPr id="10" name="Title 1">
            <a:extLst>
              <a:ext uri="{FF2B5EF4-FFF2-40B4-BE49-F238E27FC236}">
                <a16:creationId xmlns:a16="http://schemas.microsoft.com/office/drawing/2014/main" id="{7CB943EA-396B-4F9A-83EA-876BA77BA53F}"/>
              </a:ext>
            </a:extLst>
          </p:cNvPr>
          <p:cNvSpPr txBox="1">
            <a:spLocks/>
          </p:cNvSpPr>
          <p:nvPr/>
        </p:nvSpPr>
        <p:spPr>
          <a:xfrm>
            <a:off x="588263" y="476250"/>
            <a:ext cx="3431287"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FFFFFF"/>
                </a:solidFill>
                <a:effectLst/>
                <a:uLnTx/>
                <a:uFillTx/>
                <a:latin typeface="Open Sans" panose="020B0604020202020204" charset="0"/>
                <a:ea typeface="Open Sans" panose="020B0604020202020204" charset="0"/>
                <a:cs typeface="Open Sans" panose="020B0604020202020204" charset="0"/>
              </a:rPr>
              <a:t>One .NET vision</a:t>
            </a:r>
          </a:p>
        </p:txBody>
      </p:sp>
    </p:spTree>
    <p:extLst>
      <p:ext uri="{BB962C8B-B14F-4D97-AF65-F5344CB8AC3E}">
        <p14:creationId xmlns:p14="http://schemas.microsoft.com/office/powerpoint/2010/main" val="169976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125E-6 0.00417 L -3.125E-6 0.15903 " pathEditMode="relative" rAng="0" ptsTypes="AA">
                                      <p:cBhvr>
                                        <p:cTn id="6" dur="2000" fill="hold"/>
                                        <p:tgtEl>
                                          <p:spTgt spid="3"/>
                                        </p:tgtEl>
                                        <p:attrNameLst>
                                          <p:attrName>ppt_x</p:attrName>
                                          <p:attrName>ppt_y</p:attrName>
                                        </p:attrNameLst>
                                      </p:cBhvr>
                                      <p:rCtr x="0" y="7731"/>
                                    </p:animMotion>
                                  </p:childTnLst>
                                </p:cTn>
                              </p:par>
                              <p:par>
                                <p:cTn id="7" presetID="42" presetClass="path" presetSubtype="0" accel="50000" decel="50000" fill="hold" grpId="0" nodeType="withEffect">
                                  <p:stCondLst>
                                    <p:cond delay="0"/>
                                  </p:stCondLst>
                                  <p:childTnLst>
                                    <p:animMotion origin="layout" path="M -3.125E-6 -0.00694 L -3.125E-6 -0.15995 " pathEditMode="relative" rAng="0" ptsTypes="AA">
                                      <p:cBhvr>
                                        <p:cTn id="8" dur="2000" fill="hold"/>
                                        <p:tgtEl>
                                          <p:spTgt spid="7"/>
                                        </p:tgtEl>
                                        <p:attrNameLst>
                                          <p:attrName>ppt_x</p:attrName>
                                          <p:attrName>ppt_y</p:attrName>
                                        </p:attrNameLst>
                                      </p:cBhvr>
                                      <p:rCtr x="0" y="-7662"/>
                                    </p:animMotion>
                                  </p:childTnLst>
                                </p:cTn>
                              </p:par>
                            </p:childTnLst>
                          </p:cTn>
                        </p:par>
                        <p:par>
                          <p:cTn id="9" fill="hold">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2500"/>
                            </p:stCondLst>
                            <p:childTnLst>
                              <p:par>
                                <p:cTn id="17" presetID="10" presetClass="entr" presetSubtype="0" fill="hold" grpId="0" nodeType="after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fade">
                                      <p:cBhvr>
                                        <p:cTn id="19" dur="500"/>
                                        <p:tgtEl>
                                          <p:spTgt spid="11">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xEl>
                                              <p:pRg st="2" end="2"/>
                                            </p:txEl>
                                          </p:spTgt>
                                        </p:tgtEl>
                                        <p:attrNameLst>
                                          <p:attrName>style.visibility</p:attrName>
                                        </p:attrNameLst>
                                      </p:cBhvr>
                                      <p:to>
                                        <p:strVal val="visible"/>
                                      </p:to>
                                    </p:set>
                                    <p:animEffect transition="in" filter="fade">
                                      <p:cBhvr>
                                        <p:cTn id="24" dur="500"/>
                                        <p:tgtEl>
                                          <p:spTgt spid="11">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xEl>
                                              <p:pRg st="4" end="4"/>
                                            </p:txEl>
                                          </p:spTgt>
                                        </p:tgtEl>
                                        <p:attrNameLst>
                                          <p:attrName>style.visibility</p:attrName>
                                        </p:attrNameLst>
                                      </p:cBhvr>
                                      <p:to>
                                        <p:strVal val="visible"/>
                                      </p:to>
                                    </p:set>
                                    <p:animEffect transition="in" filter="fade">
                                      <p:cBhvr>
                                        <p:cTn id="29" dur="500"/>
                                        <p:tgtEl>
                                          <p:spTgt spid="11">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xEl>
                                              <p:pRg st="6" end="6"/>
                                            </p:txEl>
                                          </p:spTgt>
                                        </p:tgtEl>
                                        <p:attrNameLst>
                                          <p:attrName>style.visibility</p:attrName>
                                        </p:attrNameLst>
                                      </p:cBhvr>
                                      <p:to>
                                        <p:strVal val="visible"/>
                                      </p:to>
                                    </p:set>
                                    <p:animEffect transition="in" filter="fade">
                                      <p:cBhvr>
                                        <p:cTn id="34" dur="500"/>
                                        <p:tgtEl>
                                          <p:spTgt spid="11">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
                                            <p:txEl>
                                              <p:pRg st="8" end="8"/>
                                            </p:txEl>
                                          </p:spTgt>
                                        </p:tgtEl>
                                        <p:attrNameLst>
                                          <p:attrName>style.visibility</p:attrName>
                                        </p:attrNameLst>
                                      </p:cBhvr>
                                      <p:to>
                                        <p:strVal val="visible"/>
                                      </p:to>
                                    </p:set>
                                    <p:animEffect transition="in" filter="fade">
                                      <p:cBhvr>
                                        <p:cTn id="39" dur="500"/>
                                        <p:tgtEl>
                                          <p:spTgt spid="11">
                                            <p:txEl>
                                              <p:pRg st="8" end="8"/>
                                            </p:txEl>
                                          </p:spTgt>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P spid="9" grpId="0" animBg="1"/>
      <p:bldP spid="11" grpId="0" uiExpand="1" build="p"/>
      <p:bldP spid="1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9D1495-BD70-420A-9A4F-8DBE90E37993}"/>
              </a:ext>
            </a:extLst>
          </p:cNvPr>
          <p:cNvSpPr>
            <a:spLocks noGrp="1"/>
          </p:cNvSpPr>
          <p:nvPr>
            <p:ph type="body" sz="quarter" idx="4294967295"/>
          </p:nvPr>
        </p:nvSpPr>
        <p:spPr>
          <a:xfrm>
            <a:off x="885825" y="4394200"/>
            <a:ext cx="11306175" cy="1982788"/>
          </a:xfrm>
        </p:spPr>
        <p:txBody>
          <a:bodyPr>
            <a:normAutofit/>
          </a:bodyPr>
          <a:lstStyle/>
          <a:p>
            <a:pPr>
              <a:defRPr/>
            </a:pPr>
            <a:r>
              <a:rPr lang="en-US">
                <a:latin typeface="Open Sans" panose="020B0604020202020204" charset="0"/>
                <a:ea typeface="Open Sans" panose="020B0604020202020204" charset="0"/>
                <a:cs typeface="Open Sans" panose="020B0604020202020204" charset="0"/>
              </a:rPr>
              <a:t>.NET 5.0 released today!</a:t>
            </a:r>
          </a:p>
          <a:p>
            <a:pPr>
              <a:defRPr/>
            </a:pPr>
            <a:r>
              <a:rPr lang="en-US">
                <a:latin typeface="Open Sans" panose="020B0604020202020204" charset="0"/>
                <a:ea typeface="Open Sans" panose="020B0604020202020204" charset="0"/>
                <a:cs typeface="Open Sans" panose="020B0604020202020204" charset="0"/>
              </a:rPr>
              <a:t>Major releases every year in November</a:t>
            </a:r>
          </a:p>
          <a:p>
            <a:pPr>
              <a:defRPr/>
            </a:pPr>
            <a:r>
              <a:rPr lang="en-US">
                <a:latin typeface="Open Sans" panose="020B0604020202020204" charset="0"/>
                <a:ea typeface="Open Sans" panose="020B0604020202020204" charset="0"/>
                <a:cs typeface="Open Sans" panose="020B0604020202020204" charset="0"/>
              </a:rPr>
              <a:t>LTS for even numbered releases</a:t>
            </a:r>
          </a:p>
          <a:p>
            <a:pPr>
              <a:defRPr/>
            </a:pPr>
            <a:r>
              <a:rPr lang="en-US">
                <a:latin typeface="Open Sans" panose="020B0604020202020204" charset="0"/>
                <a:ea typeface="Open Sans" panose="020B0604020202020204" charset="0"/>
                <a:cs typeface="Open Sans" panose="020B0604020202020204" charset="0"/>
              </a:rPr>
              <a:t>Predictable schedule, minor releases as needed</a:t>
            </a:r>
            <a:endParaRPr lang="en-US" sz="2800">
              <a:latin typeface="Open Sans" panose="020B0604020202020204" charset="0"/>
              <a:ea typeface="Open Sans" panose="020B0604020202020204" charset="0"/>
              <a:cs typeface="Open Sans" panose="020B0604020202020204" charset="0"/>
            </a:endParaRPr>
          </a:p>
        </p:txBody>
      </p:sp>
      <p:sp>
        <p:nvSpPr>
          <p:cNvPr id="3" name="Title 2">
            <a:extLst>
              <a:ext uri="{FF2B5EF4-FFF2-40B4-BE49-F238E27FC236}">
                <a16:creationId xmlns:a16="http://schemas.microsoft.com/office/drawing/2014/main" id="{16173141-AABB-48D7-AC77-E2A4E503145A}"/>
              </a:ext>
            </a:extLst>
          </p:cNvPr>
          <p:cNvSpPr>
            <a:spLocks noGrp="1"/>
          </p:cNvSpPr>
          <p:nvPr>
            <p:ph type="title" idx="4294967295"/>
          </p:nvPr>
        </p:nvSpPr>
        <p:spPr>
          <a:xfrm>
            <a:off x="489098" y="365125"/>
            <a:ext cx="10515600" cy="553998"/>
          </a:xfrm>
        </p:spPr>
        <p:txBody>
          <a:bodyPr/>
          <a:lstStyle/>
          <a:p>
            <a:r>
              <a:rPr lang="en-US">
                <a:latin typeface="Open Sans" panose="020B0604020202020204" charset="0"/>
                <a:ea typeface="Open Sans" panose="020B0604020202020204" charset="0"/>
                <a:cs typeface="Open Sans" panose="020B0604020202020204" charset="0"/>
              </a:rPr>
              <a:t>.NET Schedule</a:t>
            </a:r>
          </a:p>
        </p:txBody>
      </p:sp>
      <p:cxnSp>
        <p:nvCxnSpPr>
          <p:cNvPr id="4" name="Straight Arrow Connector 3">
            <a:extLst>
              <a:ext uri="{FF2B5EF4-FFF2-40B4-BE49-F238E27FC236}">
                <a16:creationId xmlns:a16="http://schemas.microsoft.com/office/drawing/2014/main" id="{CA0CB52B-62B2-44B0-B8F1-EC302FC2F67A}"/>
              </a:ext>
            </a:extLst>
          </p:cNvPr>
          <p:cNvCxnSpPr>
            <a:cxnSpLocks/>
          </p:cNvCxnSpPr>
          <p:nvPr/>
        </p:nvCxnSpPr>
        <p:spPr>
          <a:xfrm flipV="1">
            <a:off x="489098" y="1902292"/>
            <a:ext cx="11398102" cy="925"/>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6" name="Group 5">
            <a:extLst>
              <a:ext uri="{FF2B5EF4-FFF2-40B4-BE49-F238E27FC236}">
                <a16:creationId xmlns:a16="http://schemas.microsoft.com/office/drawing/2014/main" id="{1F210134-6DE3-4A6A-AC5D-8EED4C9ED139}"/>
              </a:ext>
            </a:extLst>
          </p:cNvPr>
          <p:cNvGrpSpPr/>
          <p:nvPr/>
        </p:nvGrpSpPr>
        <p:grpSpPr>
          <a:xfrm>
            <a:off x="2036430" y="1676100"/>
            <a:ext cx="8136715" cy="2218340"/>
            <a:chOff x="2036430" y="1676100"/>
            <a:chExt cx="8136715" cy="2218340"/>
          </a:xfrm>
        </p:grpSpPr>
        <p:grpSp>
          <p:nvGrpSpPr>
            <p:cNvPr id="5" name="Group 4">
              <a:extLst>
                <a:ext uri="{FF2B5EF4-FFF2-40B4-BE49-F238E27FC236}">
                  <a16:creationId xmlns:a16="http://schemas.microsoft.com/office/drawing/2014/main" id="{F7A6AF28-0E6C-498E-A29C-8263E1780468}"/>
                </a:ext>
              </a:extLst>
            </p:cNvPr>
            <p:cNvGrpSpPr/>
            <p:nvPr/>
          </p:nvGrpSpPr>
          <p:grpSpPr>
            <a:xfrm>
              <a:off x="2036430" y="1676100"/>
              <a:ext cx="6533951" cy="2218340"/>
              <a:chOff x="3241962" y="1662903"/>
              <a:chExt cx="6533951" cy="2218340"/>
            </a:xfrm>
          </p:grpSpPr>
          <p:sp>
            <p:nvSpPr>
              <p:cNvPr id="8" name="Oval 7">
                <a:extLst>
                  <a:ext uri="{FF2B5EF4-FFF2-40B4-BE49-F238E27FC236}">
                    <a16:creationId xmlns:a16="http://schemas.microsoft.com/office/drawing/2014/main" id="{4DFDEB7E-D543-49AF-A286-FBBFA962C324}"/>
                  </a:ext>
                </a:extLst>
              </p:cNvPr>
              <p:cNvSpPr/>
              <p:nvPr/>
            </p:nvSpPr>
            <p:spPr>
              <a:xfrm>
                <a:off x="5455510" y="1662903"/>
                <a:ext cx="423097" cy="438108"/>
              </a:xfrm>
              <a:prstGeom prst="ellipse">
                <a:avLst/>
              </a:prstGeom>
              <a:solidFill>
                <a:schemeClr val="accent5"/>
              </a:solidFill>
              <a:ln>
                <a:noFill/>
              </a:ln>
            </p:spPr>
            <p:style>
              <a:lnRef idx="3">
                <a:schemeClr val="lt1"/>
              </a:lnRef>
              <a:fillRef idx="1">
                <a:schemeClr val="accent2"/>
              </a:fillRef>
              <a:effectRef idx="1">
                <a:schemeClr val="accent2"/>
              </a:effectRef>
              <a:fontRef idx="minor">
                <a:schemeClr val="lt1"/>
              </a:fontRef>
            </p:style>
          </p:sp>
          <p:sp>
            <p:nvSpPr>
              <p:cNvPr id="9" name="Oval 8">
                <a:extLst>
                  <a:ext uri="{FF2B5EF4-FFF2-40B4-BE49-F238E27FC236}">
                    <a16:creationId xmlns:a16="http://schemas.microsoft.com/office/drawing/2014/main" id="{CA9370FF-02D7-4693-B30C-28D4374B1BA0}"/>
                  </a:ext>
                </a:extLst>
              </p:cNvPr>
              <p:cNvSpPr/>
              <p:nvPr/>
            </p:nvSpPr>
            <p:spPr>
              <a:xfrm>
                <a:off x="3769820" y="1678401"/>
                <a:ext cx="423097" cy="438108"/>
              </a:xfrm>
              <a:prstGeom prst="ellipse">
                <a:avLst/>
              </a:prstGeom>
              <a:solidFill>
                <a:srgbClr val="FFC000"/>
              </a:solidFill>
              <a:ln>
                <a:noFill/>
              </a:ln>
            </p:spPr>
            <p:style>
              <a:lnRef idx="3">
                <a:schemeClr val="lt1"/>
              </a:lnRef>
              <a:fillRef idx="1">
                <a:schemeClr val="accent2"/>
              </a:fillRef>
              <a:effectRef idx="1">
                <a:schemeClr val="accent2"/>
              </a:effectRef>
              <a:fontRef idx="minor">
                <a:schemeClr val="lt1"/>
              </a:fontRef>
            </p:style>
          </p:sp>
          <p:sp>
            <p:nvSpPr>
              <p:cNvPr id="10" name="Oval 9">
                <a:extLst>
                  <a:ext uri="{FF2B5EF4-FFF2-40B4-BE49-F238E27FC236}">
                    <a16:creationId xmlns:a16="http://schemas.microsoft.com/office/drawing/2014/main" id="{098FE434-4AC1-4299-861A-0EADD968AFB8}"/>
                  </a:ext>
                </a:extLst>
              </p:cNvPr>
              <p:cNvSpPr/>
              <p:nvPr/>
            </p:nvSpPr>
            <p:spPr>
              <a:xfrm>
                <a:off x="7138337" y="1662903"/>
                <a:ext cx="423097" cy="438108"/>
              </a:xfrm>
              <a:prstGeom prst="ellipse">
                <a:avLst/>
              </a:prstGeom>
              <a:solidFill>
                <a:srgbClr val="512BD4"/>
              </a:solidFill>
              <a:ln>
                <a:noFill/>
              </a:ln>
            </p:spPr>
            <p:style>
              <a:lnRef idx="3">
                <a:schemeClr val="lt1"/>
              </a:lnRef>
              <a:fillRef idx="1">
                <a:schemeClr val="accent2"/>
              </a:fillRef>
              <a:effectRef idx="1">
                <a:schemeClr val="accent2"/>
              </a:effectRef>
              <a:fontRef idx="minor">
                <a:schemeClr val="lt1"/>
              </a:fontRef>
            </p:style>
          </p:sp>
          <p:sp>
            <p:nvSpPr>
              <p:cNvPr id="28" name="Oval 27">
                <a:extLst>
                  <a:ext uri="{FF2B5EF4-FFF2-40B4-BE49-F238E27FC236}">
                    <a16:creationId xmlns:a16="http://schemas.microsoft.com/office/drawing/2014/main" id="{74C711B2-7F79-4E3E-925B-3A3D3514C277}"/>
                  </a:ext>
                </a:extLst>
              </p:cNvPr>
              <p:cNvSpPr/>
              <p:nvPr/>
            </p:nvSpPr>
            <p:spPr>
              <a:xfrm>
                <a:off x="8819796" y="1678401"/>
                <a:ext cx="423097" cy="438108"/>
              </a:xfrm>
              <a:prstGeom prst="ellipse">
                <a:avLst/>
              </a:prstGeom>
              <a:solidFill>
                <a:schemeClr val="accent5"/>
              </a:solidFill>
              <a:ln>
                <a:noFill/>
              </a:ln>
            </p:spPr>
            <p:style>
              <a:lnRef idx="3">
                <a:schemeClr val="lt1"/>
              </a:lnRef>
              <a:fillRef idx="1">
                <a:schemeClr val="accent2"/>
              </a:fillRef>
              <a:effectRef idx="1">
                <a:schemeClr val="accent2"/>
              </a:effectRef>
              <a:fontRef idx="minor">
                <a:schemeClr val="lt1"/>
              </a:fontRef>
            </p:style>
          </p:sp>
          <p:sp>
            <p:nvSpPr>
              <p:cNvPr id="30" name="TextBox 29">
                <a:extLst>
                  <a:ext uri="{FF2B5EF4-FFF2-40B4-BE49-F238E27FC236}">
                    <a16:creationId xmlns:a16="http://schemas.microsoft.com/office/drawing/2014/main" id="{8E86EAC8-FA42-4B85-977C-BD1DEBC17DD6}"/>
                  </a:ext>
                </a:extLst>
              </p:cNvPr>
              <p:cNvSpPr txBox="1"/>
              <p:nvPr/>
            </p:nvSpPr>
            <p:spPr>
              <a:xfrm>
                <a:off x="3241962" y="2764387"/>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E6E6E6"/>
                    </a:solidFill>
                    <a:effectLst/>
                    <a:uLnTx/>
                    <a:uFillTx/>
                    <a:latin typeface="Open Sans" panose="020B0604020202020204" charset="0"/>
                    <a:ea typeface="Open Sans" panose="020B0604020202020204" charset="0"/>
                    <a:cs typeface="Open Sans" panose="020B0604020202020204" charset="0"/>
                  </a:rPr>
                  <a:t>Nov 2020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E6E6E6"/>
                    </a:solidFill>
                    <a:effectLst/>
                    <a:uLnTx/>
                    <a:uFillTx/>
                    <a:latin typeface="Open Sans" panose="020B0604020202020204" charset="0"/>
                    <a:ea typeface="Open Sans" panose="020B0604020202020204" charset="0"/>
                    <a:cs typeface="Open Sans" panose="020B0604020202020204" charset="0"/>
                  </a:rPr>
                  <a:t>.NET 5.0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E6E6E6"/>
                  </a:solidFill>
                  <a:effectLst/>
                  <a:uLnTx/>
                  <a:uFillTx/>
                  <a:latin typeface="Open Sans" panose="020B0604020202020204" charset="0"/>
                  <a:ea typeface="Open Sans" panose="020B0604020202020204" charset="0"/>
                  <a:cs typeface="Open Sans" panose="020B0604020202020204" charset="0"/>
                </a:endParaRPr>
              </a:p>
            </p:txBody>
          </p:sp>
          <p:cxnSp>
            <p:nvCxnSpPr>
              <p:cNvPr id="31" name="Straight Connector 30">
                <a:extLst>
                  <a:ext uri="{FF2B5EF4-FFF2-40B4-BE49-F238E27FC236}">
                    <a16:creationId xmlns:a16="http://schemas.microsoft.com/office/drawing/2014/main" id="{720309C1-E35A-4C6A-AF68-E388182BED60}"/>
                  </a:ext>
                </a:extLst>
              </p:cNvPr>
              <p:cNvCxnSpPr>
                <a:cxnSpLocks/>
                <a:stCxn id="9" idx="4"/>
                <a:endCxn id="30" idx="0"/>
              </p:cNvCxnSpPr>
              <p:nvPr/>
            </p:nvCxnSpPr>
            <p:spPr>
              <a:xfrm flipH="1">
                <a:off x="3981368" y="2116509"/>
                <a:ext cx="1"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6DC9229-80F3-4B1F-9616-7D5F69D69E29}"/>
                  </a:ext>
                </a:extLst>
              </p:cNvPr>
              <p:cNvSpPr txBox="1"/>
              <p:nvPr/>
            </p:nvSpPr>
            <p:spPr>
              <a:xfrm>
                <a:off x="4922491" y="2764387"/>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E6E6E6"/>
                    </a:solidFill>
                    <a:effectLst/>
                    <a:uLnTx/>
                    <a:uFillTx/>
                    <a:latin typeface="Open Sans" panose="020B0604020202020204" charset="0"/>
                    <a:ea typeface="Open Sans" panose="020B0604020202020204" charset="0"/>
                    <a:cs typeface="Open Sans" panose="020B0604020202020204" charset="0"/>
                  </a:rPr>
                  <a:t>Nov 2021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E6E6E6"/>
                    </a:solidFill>
                    <a:effectLst/>
                    <a:uLnTx/>
                    <a:uFillTx/>
                    <a:latin typeface="Open Sans" panose="020B0604020202020204" charset="0"/>
                    <a:ea typeface="Open Sans" panose="020B0604020202020204" charset="0"/>
                    <a:cs typeface="Open Sans" panose="020B0604020202020204" charset="0"/>
                  </a:rPr>
                  <a:t>.NET 6.0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E6E6E6"/>
                    </a:solidFill>
                    <a:effectLst/>
                    <a:uLnTx/>
                    <a:uFillTx/>
                    <a:latin typeface="Open Sans" panose="020B0604020202020204" charset="0"/>
                    <a:ea typeface="Open Sans" panose="020B0604020202020204" charset="0"/>
                    <a:cs typeface="Open Sans" panose="020B0604020202020204" charset="0"/>
                  </a:rPr>
                  <a:t>LTS</a:t>
                </a:r>
              </a:p>
            </p:txBody>
          </p:sp>
          <p:cxnSp>
            <p:nvCxnSpPr>
              <p:cNvPr id="38" name="Straight Connector 37">
                <a:extLst>
                  <a:ext uri="{FF2B5EF4-FFF2-40B4-BE49-F238E27FC236}">
                    <a16:creationId xmlns:a16="http://schemas.microsoft.com/office/drawing/2014/main" id="{E03D1A2D-D20C-450D-AF65-BB54DF202361}"/>
                  </a:ext>
                </a:extLst>
              </p:cNvPr>
              <p:cNvCxnSpPr>
                <a:cxnSpLocks/>
                <a:stCxn id="8" idx="4"/>
                <a:endCxn id="37" idx="0"/>
              </p:cNvCxnSpPr>
              <p:nvPr/>
            </p:nvCxnSpPr>
            <p:spPr>
              <a:xfrm flipH="1">
                <a:off x="5661897" y="2101011"/>
                <a:ext cx="5162" cy="66337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1E5FF5E-B26E-4C81-AB70-EF21C8CDFBC2}"/>
                  </a:ext>
                </a:extLst>
              </p:cNvPr>
              <p:cNvSpPr txBox="1"/>
              <p:nvPr/>
            </p:nvSpPr>
            <p:spPr>
              <a:xfrm>
                <a:off x="6609796" y="2773096"/>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E6E6E6"/>
                    </a:solidFill>
                    <a:effectLst/>
                    <a:uLnTx/>
                    <a:uFillTx/>
                    <a:latin typeface="Open Sans" panose="020B0604020202020204" charset="0"/>
                    <a:ea typeface="Open Sans" panose="020B0604020202020204" charset="0"/>
                    <a:cs typeface="Open Sans" panose="020B0604020202020204" charset="0"/>
                  </a:rPr>
                  <a:t>Nov 2022</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E6E6E6"/>
                    </a:solidFill>
                    <a:effectLst/>
                    <a:uLnTx/>
                    <a:uFillTx/>
                    <a:latin typeface="Open Sans" panose="020B0604020202020204" charset="0"/>
                    <a:ea typeface="Open Sans" panose="020B0604020202020204" charset="0"/>
                    <a:cs typeface="Open Sans" panose="020B0604020202020204" charset="0"/>
                  </a:rPr>
                  <a:t>.NET 7.0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E6E6E6"/>
                  </a:solidFill>
                  <a:effectLst/>
                  <a:uLnTx/>
                  <a:uFillTx/>
                  <a:latin typeface="Open Sans" panose="020B0604020202020204" charset="0"/>
                  <a:ea typeface="Open Sans" panose="020B0604020202020204" charset="0"/>
                  <a:cs typeface="Open Sans" panose="020B0604020202020204" charset="0"/>
                </a:endParaRPr>
              </a:p>
            </p:txBody>
          </p:sp>
          <p:cxnSp>
            <p:nvCxnSpPr>
              <p:cNvPr id="42" name="Straight Connector 41">
                <a:extLst>
                  <a:ext uri="{FF2B5EF4-FFF2-40B4-BE49-F238E27FC236}">
                    <a16:creationId xmlns:a16="http://schemas.microsoft.com/office/drawing/2014/main" id="{2E1932D2-0037-4AC9-9E88-F20364BA0FFB}"/>
                  </a:ext>
                </a:extLst>
              </p:cNvPr>
              <p:cNvCxnSpPr>
                <a:cxnSpLocks/>
                <a:stCxn id="10" idx="4"/>
                <a:endCxn id="41" idx="0"/>
              </p:cNvCxnSpPr>
              <p:nvPr/>
            </p:nvCxnSpPr>
            <p:spPr>
              <a:xfrm flipH="1">
                <a:off x="7349202" y="2101011"/>
                <a:ext cx="684" cy="67208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7493468-D54C-4E85-A0F1-07B5758996B1}"/>
                  </a:ext>
                </a:extLst>
              </p:cNvPr>
              <p:cNvSpPr txBox="1"/>
              <p:nvPr/>
            </p:nvSpPr>
            <p:spPr>
              <a:xfrm>
                <a:off x="8297101" y="2764387"/>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E6E6E6"/>
                    </a:solidFill>
                    <a:effectLst/>
                    <a:uLnTx/>
                    <a:uFillTx/>
                    <a:latin typeface="Open Sans" panose="020B0604020202020204" charset="0"/>
                    <a:ea typeface="Open Sans" panose="020B0604020202020204" charset="0"/>
                    <a:cs typeface="Open Sans" panose="020B0604020202020204" charset="0"/>
                  </a:rPr>
                  <a:t>Nov 2023</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E6E6E6"/>
                    </a:solidFill>
                    <a:effectLst/>
                    <a:uLnTx/>
                    <a:uFillTx/>
                    <a:latin typeface="Open Sans" panose="020B0604020202020204" charset="0"/>
                    <a:ea typeface="Open Sans" panose="020B0604020202020204" charset="0"/>
                    <a:cs typeface="Open Sans" panose="020B0604020202020204" charset="0"/>
                  </a:rPr>
                  <a:t>.NET 8.0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E6E6E6"/>
                    </a:solidFill>
                    <a:effectLst/>
                    <a:uLnTx/>
                    <a:uFillTx/>
                    <a:latin typeface="Open Sans" panose="020B0604020202020204" charset="0"/>
                    <a:ea typeface="Open Sans" panose="020B0604020202020204" charset="0"/>
                    <a:cs typeface="Open Sans" panose="020B0604020202020204" charset="0"/>
                  </a:rPr>
                  <a:t>LTS</a:t>
                </a:r>
              </a:p>
            </p:txBody>
          </p:sp>
          <p:cxnSp>
            <p:nvCxnSpPr>
              <p:cNvPr id="45" name="Straight Connector 44">
                <a:extLst>
                  <a:ext uri="{FF2B5EF4-FFF2-40B4-BE49-F238E27FC236}">
                    <a16:creationId xmlns:a16="http://schemas.microsoft.com/office/drawing/2014/main" id="{83FFA1D2-986C-46C7-B842-D5FBA0BCEDBC}"/>
                  </a:ext>
                </a:extLst>
              </p:cNvPr>
              <p:cNvCxnSpPr>
                <a:cxnSpLocks/>
                <a:stCxn id="28" idx="4"/>
                <a:endCxn id="44" idx="0"/>
              </p:cNvCxnSpPr>
              <p:nvPr/>
            </p:nvCxnSpPr>
            <p:spPr>
              <a:xfrm>
                <a:off x="9031345" y="2116509"/>
                <a:ext cx="5162"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1" name="Oval 20">
              <a:extLst>
                <a:ext uri="{FF2B5EF4-FFF2-40B4-BE49-F238E27FC236}">
                  <a16:creationId xmlns:a16="http://schemas.microsoft.com/office/drawing/2014/main" id="{37D72B0D-510D-4F16-BED5-B2EE46E1911C}"/>
                </a:ext>
              </a:extLst>
            </p:cNvPr>
            <p:cNvSpPr/>
            <p:nvPr/>
          </p:nvSpPr>
          <p:spPr>
            <a:xfrm>
              <a:off x="9222874" y="1676100"/>
              <a:ext cx="423097" cy="438108"/>
            </a:xfrm>
            <a:prstGeom prst="ellipse">
              <a:avLst/>
            </a:prstGeom>
            <a:solidFill>
              <a:srgbClr val="512BD4"/>
            </a:solidFill>
            <a:ln>
              <a:noFill/>
            </a:ln>
          </p:spPr>
          <p:style>
            <a:lnRef idx="3">
              <a:schemeClr val="lt1"/>
            </a:lnRef>
            <a:fillRef idx="1">
              <a:schemeClr val="accent2"/>
            </a:fillRef>
            <a:effectRef idx="1">
              <a:schemeClr val="accent2"/>
            </a:effectRef>
            <a:fontRef idx="minor">
              <a:schemeClr val="lt1"/>
            </a:fontRef>
          </p:style>
        </p:sp>
        <p:sp>
          <p:nvSpPr>
            <p:cNvPr id="22" name="TextBox 21">
              <a:extLst>
                <a:ext uri="{FF2B5EF4-FFF2-40B4-BE49-F238E27FC236}">
                  <a16:creationId xmlns:a16="http://schemas.microsoft.com/office/drawing/2014/main" id="{59156328-9AA1-4194-B48A-ACFF5B6D1174}"/>
                </a:ext>
              </a:extLst>
            </p:cNvPr>
            <p:cNvSpPr txBox="1"/>
            <p:nvPr/>
          </p:nvSpPr>
          <p:spPr>
            <a:xfrm>
              <a:off x="8694333" y="2786293"/>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E6E6E6"/>
                  </a:solidFill>
                  <a:effectLst/>
                  <a:uLnTx/>
                  <a:uFillTx/>
                  <a:latin typeface="Open Sans" panose="020B0604020202020204" charset="0"/>
                  <a:ea typeface="Open Sans" panose="020B0604020202020204" charset="0"/>
                  <a:cs typeface="Open Sans" panose="020B0604020202020204" charset="0"/>
                </a:rPr>
                <a:t>Nov 2024</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E6E6E6"/>
                  </a:solidFill>
                  <a:effectLst/>
                  <a:uLnTx/>
                  <a:uFillTx/>
                  <a:latin typeface="Open Sans" panose="020B0604020202020204" charset="0"/>
                  <a:ea typeface="Open Sans" panose="020B0604020202020204" charset="0"/>
                  <a:cs typeface="Open Sans" panose="020B0604020202020204" charset="0"/>
                </a:rPr>
                <a:t>.NET 9.0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E6E6E6"/>
                </a:solidFill>
                <a:effectLst/>
                <a:uLnTx/>
                <a:uFillTx/>
                <a:latin typeface="Open Sans" panose="020B0604020202020204" charset="0"/>
                <a:ea typeface="Open Sans" panose="020B0604020202020204" charset="0"/>
                <a:cs typeface="Open Sans" panose="020B0604020202020204" charset="0"/>
              </a:endParaRPr>
            </a:p>
          </p:txBody>
        </p:sp>
        <p:cxnSp>
          <p:nvCxnSpPr>
            <p:cNvPr id="23" name="Straight Connector 22">
              <a:extLst>
                <a:ext uri="{FF2B5EF4-FFF2-40B4-BE49-F238E27FC236}">
                  <a16:creationId xmlns:a16="http://schemas.microsoft.com/office/drawing/2014/main" id="{1EDB25BC-8A23-4DBA-A8B0-AB911E1087DE}"/>
                </a:ext>
              </a:extLst>
            </p:cNvPr>
            <p:cNvCxnSpPr>
              <a:cxnSpLocks/>
              <a:stCxn id="21" idx="4"/>
              <a:endCxn id="22" idx="0"/>
            </p:cNvCxnSpPr>
            <p:nvPr/>
          </p:nvCxnSpPr>
          <p:spPr>
            <a:xfrm flipH="1">
              <a:off x="9433739" y="2114208"/>
              <a:ext cx="684" cy="67208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 name="Star: 5 Points 10">
            <a:extLst>
              <a:ext uri="{FF2B5EF4-FFF2-40B4-BE49-F238E27FC236}">
                <a16:creationId xmlns:a16="http://schemas.microsoft.com/office/drawing/2014/main" id="{9A945103-FD9B-41D7-97B2-6BAE6CF83C87}"/>
              </a:ext>
            </a:extLst>
          </p:cNvPr>
          <p:cNvSpPr/>
          <p:nvPr/>
        </p:nvSpPr>
        <p:spPr bwMode="auto">
          <a:xfrm>
            <a:off x="2429268" y="1586774"/>
            <a:ext cx="689908" cy="616759"/>
          </a:xfrm>
          <a:prstGeom prst="star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24124328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0C0B0-ED21-4048-B32A-4023722F3F50}"/>
              </a:ext>
            </a:extLst>
          </p:cNvPr>
          <p:cNvSpPr>
            <a:spLocks noGrp="1"/>
          </p:cNvSpPr>
          <p:nvPr>
            <p:ph type="title"/>
          </p:nvPr>
        </p:nvSpPr>
        <p:spPr/>
        <p:txBody>
          <a:bodyPr/>
          <a:lstStyle/>
          <a:p>
            <a:r>
              <a:rPr lang="en-US"/>
              <a:t>.NET 5 General Availability</a:t>
            </a:r>
          </a:p>
        </p:txBody>
      </p:sp>
      <p:sp>
        <p:nvSpPr>
          <p:cNvPr id="3" name="Content Placeholder 2">
            <a:extLst>
              <a:ext uri="{FF2B5EF4-FFF2-40B4-BE49-F238E27FC236}">
                <a16:creationId xmlns:a16="http://schemas.microsoft.com/office/drawing/2014/main" id="{C7FBA468-3EB7-2947-9916-1F08AD82F950}"/>
              </a:ext>
            </a:extLst>
          </p:cNvPr>
          <p:cNvSpPr>
            <a:spLocks noGrp="1"/>
          </p:cNvSpPr>
          <p:nvPr>
            <p:ph idx="1"/>
          </p:nvPr>
        </p:nvSpPr>
        <p:spPr>
          <a:xfrm>
            <a:off x="838200" y="2476901"/>
            <a:ext cx="10515600" cy="2806034"/>
          </a:xfrm>
        </p:spPr>
        <p:txBody>
          <a:bodyPr>
            <a:normAutofit/>
          </a:bodyPr>
          <a:lstStyle/>
          <a:p>
            <a:pPr algn="l"/>
            <a:r>
              <a:rPr lang="en-US"/>
              <a:t>Get it today!</a:t>
            </a:r>
          </a:p>
        </p:txBody>
      </p:sp>
      <p:sp>
        <p:nvSpPr>
          <p:cNvPr id="4" name="Title 1">
            <a:extLst>
              <a:ext uri="{FF2B5EF4-FFF2-40B4-BE49-F238E27FC236}">
                <a16:creationId xmlns:a16="http://schemas.microsoft.com/office/drawing/2014/main" id="{9DEAB810-E789-4F5A-AFE7-B9FCC620BD4C}"/>
              </a:ext>
            </a:extLst>
          </p:cNvPr>
          <p:cNvSpPr txBox="1">
            <a:spLocks/>
          </p:cNvSpPr>
          <p:nvPr/>
        </p:nvSpPr>
        <p:spPr>
          <a:xfrm>
            <a:off x="873034" y="5486475"/>
            <a:ext cx="10515600" cy="456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2800" b="1">
                <a:solidFill>
                  <a:schemeClr val="accent4">
                    <a:lumMod val="60000"/>
                    <a:lumOff val="40000"/>
                  </a:schemeClr>
                </a:solidFill>
                <a:latin typeface="+mj-lt"/>
              </a:rPr>
              <a:t>dot.net/get-dotnet5</a:t>
            </a:r>
          </a:p>
          <a:p>
            <a:endParaRPr lang="en-US" sz="2800" b="1">
              <a:solidFill>
                <a:schemeClr val="accent4">
                  <a:lumMod val="60000"/>
                  <a:lumOff val="40000"/>
                </a:schemeClr>
              </a:solidFill>
              <a:latin typeface="+mj-lt"/>
            </a:endParaRPr>
          </a:p>
          <a:p>
            <a:r>
              <a:rPr lang="en-US" sz="2800" b="1">
                <a:solidFill>
                  <a:schemeClr val="accent4">
                    <a:lumMod val="60000"/>
                    <a:lumOff val="40000"/>
                  </a:schemeClr>
                </a:solidFill>
                <a:latin typeface="+mj-lt"/>
              </a:rPr>
              <a:t>Also available in Visual Studio 2019 update 16.8</a:t>
            </a:r>
          </a:p>
        </p:txBody>
      </p:sp>
    </p:spTree>
    <p:extLst>
      <p:ext uri="{BB962C8B-B14F-4D97-AF65-F5344CB8AC3E}">
        <p14:creationId xmlns:p14="http://schemas.microsoft.com/office/powerpoint/2010/main" val="2149951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en-US"/>
              <a:t>Thanks for joining!</a:t>
            </a:r>
          </a:p>
        </p:txBody>
      </p:sp>
      <p:sp>
        <p:nvSpPr>
          <p:cNvPr id="3" name="Text Placeholder 2">
            <a:extLst>
              <a:ext uri="{FF2B5EF4-FFF2-40B4-BE49-F238E27FC236}">
                <a16:creationId xmlns:a16="http://schemas.microsoft.com/office/drawing/2014/main" id="{163FC28D-518A-BF48-8B64-C8BF638EE003}"/>
              </a:ext>
            </a:extLst>
          </p:cNvPr>
          <p:cNvSpPr>
            <a:spLocks noGrp="1"/>
          </p:cNvSpPr>
          <p:nvPr>
            <p:ph type="body" idx="1"/>
          </p:nvPr>
        </p:nvSpPr>
        <p:spPr/>
        <p:txBody>
          <a:bodyPr/>
          <a:lstStyle/>
          <a:p>
            <a:r>
              <a:rPr lang="en-US"/>
              <a:t>Ask questions on Twitter using #dotNETConf</a:t>
            </a:r>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1138217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7" name="Title 2"/>
          <p:cNvSpPr>
            <a:spLocks noGrp="1"/>
          </p:cNvSpPr>
          <p:nvPr>
            <p:ph type="title" idx="4294967295"/>
          </p:nvPr>
        </p:nvSpPr>
        <p:spPr>
          <a:xfrm>
            <a:off x="995750" y="438638"/>
            <a:ext cx="11017250" cy="554038"/>
          </a:xfrm>
        </p:spPr>
        <p:txBody>
          <a:bodyPr>
            <a:noAutofit/>
          </a:bodyPr>
          <a:lstStyle/>
          <a:p>
            <a:r>
              <a:rPr lang="en-US">
                <a:solidFill>
                  <a:schemeClr val="tx1"/>
                </a:solidFill>
                <a:latin typeface="Open Sans" panose="020B0604020202020204" charset="0"/>
                <a:ea typeface="Open Sans" panose="020B0604020202020204" charset="0"/>
                <a:cs typeface="Open Sans" panose="020B0604020202020204" charset="0"/>
              </a:rPr>
              <a:t>.NET ecosystem momentum </a:t>
            </a:r>
          </a:p>
        </p:txBody>
      </p:sp>
      <p:sp>
        <p:nvSpPr>
          <p:cNvPr id="46" name="3 arrow"/>
          <p:cNvSpPr/>
          <p:nvPr/>
        </p:nvSpPr>
        <p:spPr bwMode="auto">
          <a:xfrm>
            <a:off x="0" y="1413105"/>
            <a:ext cx="12192000" cy="4482124"/>
          </a:xfrm>
          <a:prstGeom prst="rect">
            <a:avLst/>
          </a:prstGeom>
          <a:noFill/>
          <a:ln w="25400" cap="flat" cmpd="sng" algn="ctr">
            <a:noFill/>
            <a:prstDash val="solid"/>
            <a:headEnd type="none" w="med" len="med"/>
            <a:tailEnd type="none" w="med" len="med"/>
          </a:ln>
          <a:effectLst/>
        </p:spPr>
        <p:txBody>
          <a:bodyPr vert="horz" wrap="square" lIns="448212" tIns="448212" rIns="448212" bIns="403391" numCol="1" rtlCol="0" anchor="t" anchorCtr="0" compatLnSpc="1">
            <a:prstTxWarp prst="textNoShape">
              <a:avLst/>
            </a:prstTxWarp>
          </a:bodyPr>
          <a:lstStyle/>
          <a:p>
            <a:pPr marL="0" marR="0" lvl="0" indent="0" algn="l" defTabSz="895859" rtl="0" eaLnBrk="1" fontAlgn="base" latinLnBrk="0" hangingPunct="1">
              <a:lnSpc>
                <a:spcPct val="90000"/>
              </a:lnSpc>
              <a:spcBef>
                <a:spcPct val="0"/>
              </a:spcBef>
              <a:spcAft>
                <a:spcPct val="0"/>
              </a:spcAft>
              <a:buClrTx/>
              <a:buSzTx/>
              <a:buFontTx/>
              <a:buNone/>
              <a:tabLst/>
              <a:defRPr/>
            </a:pPr>
            <a:endParaRPr kumimoji="0" lang="en-US" sz="3137" b="0" i="0" u="none" strike="noStrike" kern="0" cap="none" spc="0" normalizeH="0" baseline="0" noProof="0">
              <a:ln>
                <a:noFill/>
              </a:ln>
              <a:gradFill>
                <a:gsLst>
                  <a:gs pos="9583">
                    <a:srgbClr val="FFFFFF"/>
                  </a:gs>
                  <a:gs pos="24000">
                    <a:srgbClr val="FFFFFF"/>
                  </a:gs>
                </a:gsLst>
                <a:lin ang="5400000" scaled="0"/>
              </a:gradFill>
              <a:effectLst/>
              <a:uLnTx/>
              <a:uFillTx/>
              <a:latin typeface="Open Sans" panose="020B0604020202020204" charset="0"/>
              <a:ea typeface="Open Sans" panose="020B0604020202020204" charset="0"/>
              <a:cs typeface="Open Sans" panose="020B0604020202020204" charset="0"/>
            </a:endParaRPr>
          </a:p>
        </p:txBody>
      </p:sp>
      <p:cxnSp>
        <p:nvCxnSpPr>
          <p:cNvPr id="10" name="Straight Connector 9"/>
          <p:cNvCxnSpPr/>
          <p:nvPr/>
        </p:nvCxnSpPr>
        <p:spPr>
          <a:xfrm>
            <a:off x="4131440" y="1412413"/>
            <a:ext cx="0" cy="4482124"/>
          </a:xfrm>
          <a:prstGeom prst="line">
            <a:avLst/>
          </a:prstGeom>
          <a:ln w="254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8195440" y="1412413"/>
            <a:ext cx="0" cy="4482124"/>
          </a:xfrm>
          <a:prstGeom prst="line">
            <a:avLst/>
          </a:prstGeom>
          <a:ln w="254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76" y="3624900"/>
            <a:ext cx="12191377" cy="0"/>
          </a:xfrm>
          <a:prstGeom prst="line">
            <a:avLst/>
          </a:prstGeom>
          <a:ln w="254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4A757BC7-2C36-4CD8-8407-25BDC845976B}"/>
              </a:ext>
            </a:extLst>
          </p:cNvPr>
          <p:cNvGrpSpPr/>
          <p:nvPr/>
        </p:nvGrpSpPr>
        <p:grpSpPr>
          <a:xfrm>
            <a:off x="8195438" y="1383838"/>
            <a:ext cx="3364933" cy="2065657"/>
            <a:chOff x="8195438" y="1383838"/>
            <a:chExt cx="3364933" cy="2065657"/>
          </a:xfrm>
        </p:grpSpPr>
        <p:pic>
          <p:nvPicPr>
            <p:cNvPr id="9" name="Picture 8" descr="A picture containing drawing&#10;&#10;Description automatically generated">
              <a:extLst>
                <a:ext uri="{FF2B5EF4-FFF2-40B4-BE49-F238E27FC236}">
                  <a16:creationId xmlns:a16="http://schemas.microsoft.com/office/drawing/2014/main" id="{84F24BA0-986C-4E8F-BBCA-16DF3A7C18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2637" y="2931202"/>
              <a:ext cx="497734" cy="497734"/>
            </a:xfrm>
            <a:prstGeom prst="rect">
              <a:avLst/>
            </a:prstGeom>
          </p:spPr>
        </p:pic>
        <p:grpSp>
          <p:nvGrpSpPr>
            <p:cNvPr id="14" name="Group 13"/>
            <p:cNvGrpSpPr/>
            <p:nvPr/>
          </p:nvGrpSpPr>
          <p:grpSpPr>
            <a:xfrm>
              <a:off x="8195438" y="1383838"/>
              <a:ext cx="3317698" cy="2065657"/>
              <a:chOff x="8290983" y="2124076"/>
              <a:chExt cx="4778567" cy="2107078"/>
            </a:xfrm>
          </p:grpSpPr>
          <p:sp>
            <p:nvSpPr>
              <p:cNvPr id="26" name="Rectangle 25"/>
              <p:cNvSpPr/>
              <p:nvPr/>
            </p:nvSpPr>
            <p:spPr>
              <a:xfrm>
                <a:off x="8290983" y="2124076"/>
                <a:ext cx="4778567" cy="1629712"/>
              </a:xfrm>
              <a:prstGeom prst="rect">
                <a:avLst/>
              </a:prstGeom>
            </p:spPr>
            <p:txBody>
              <a:bodyPr wrap="none" lIns="448212" tIns="448212" rIns="448212" bIns="448212">
                <a:spAutoFit/>
              </a:bodyPr>
              <a:lstStyle/>
              <a:p>
                <a:pPr marL="0" marR="0" lvl="0" indent="0" algn="l" defTabSz="1218365" rtl="0" eaLnBrk="1" fontAlgn="base" latinLnBrk="0" hangingPunct="1">
                  <a:lnSpc>
                    <a:spcPct val="90000"/>
                  </a:lnSpc>
                  <a:spcBef>
                    <a:spcPct val="0"/>
                  </a:spcBef>
                  <a:spcAft>
                    <a:spcPct val="0"/>
                  </a:spcAft>
                  <a:buClrTx/>
                  <a:buSzTx/>
                  <a:buFontTx/>
                  <a:buNone/>
                  <a:tabLst/>
                  <a:defRPr/>
                </a:pPr>
                <a:r>
                  <a:rPr kumimoji="0" lang="en-US" sz="3600" b="1" i="0" u="none" strike="noStrike" kern="0" cap="none" spc="0" normalizeH="0" baseline="0" noProof="0">
                    <a:ln>
                      <a:noFill/>
                    </a:ln>
                    <a:solidFill>
                      <a:schemeClr val="accent3">
                        <a:lumMod val="40000"/>
                        <a:lumOff val="60000"/>
                      </a:schemeClr>
                    </a:solidFill>
                    <a:effectLst/>
                    <a:uLnTx/>
                    <a:uFillTx/>
                    <a:latin typeface="Open Sans" panose="020B0604020202020204" charset="0"/>
                    <a:ea typeface="Open Sans" panose="020B0604020202020204" charset="0"/>
                    <a:cs typeface="Open Sans" panose="020B0604020202020204" charset="0"/>
                  </a:rPr>
                  <a:t>Top 30</a:t>
                </a:r>
              </a:p>
              <a:p>
                <a:pPr marL="0" marR="0" lvl="0" indent="0" algn="l" defTabSz="1218365"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92593">
                          <a:srgbClr val="FFFFFF"/>
                        </a:gs>
                        <a:gs pos="65741">
                          <a:srgbClr val="FFFFFF"/>
                        </a:gs>
                      </a:gsLst>
                      <a:lin ang="5400000" scaled="1"/>
                    </a:gradFill>
                    <a:effectLst/>
                    <a:uLnTx/>
                    <a:uFillTx/>
                    <a:latin typeface="Open Sans" panose="020B0604020202020204" charset="0"/>
                    <a:ea typeface="Open Sans" panose="020B0604020202020204" charset="0"/>
                    <a:cs typeface="Open Sans" panose="020B0604020202020204" charset="0"/>
                  </a:rPr>
                  <a:t>Highest velocity OSS projects</a:t>
                </a:r>
              </a:p>
            </p:txBody>
          </p:sp>
          <p:sp>
            <p:nvSpPr>
              <p:cNvPr id="15" name="Title 2"/>
              <p:cNvSpPr txBox="1">
                <a:spLocks/>
              </p:cNvSpPr>
              <p:nvPr/>
            </p:nvSpPr>
            <p:spPr>
              <a:xfrm>
                <a:off x="8918176" y="3741395"/>
                <a:ext cx="3571711" cy="489759"/>
              </a:xfrm>
              <a:prstGeom prst="rect">
                <a:avLst/>
              </a:prstGeom>
            </p:spPr>
            <p:txBody>
              <a:bodyPr wrap="square" lIns="0" anchor="ctr" anchorCtr="0">
                <a:spAutoFit/>
              </a:bodyPr>
              <a:lstStyle>
                <a:defPPr>
                  <a:defRPr lang="en-US"/>
                </a:defPPr>
                <a:lvl1pPr defTabSz="932597" fontAlgn="auto">
                  <a:lnSpc>
                    <a:spcPct val="90000"/>
                  </a:lnSpc>
                  <a:spcBef>
                    <a:spcPts val="0"/>
                  </a:spcBef>
                  <a:spcAft>
                    <a:spcPts val="0"/>
                  </a:spcAft>
                  <a:defRPr sz="2000" kern="0">
                    <a:gradFill>
                      <a:gsLst>
                        <a:gs pos="74074">
                          <a:schemeClr val="tx1"/>
                        </a:gs>
                        <a:gs pos="65741">
                          <a:schemeClr val="tx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74074">
                          <a:srgbClr val="FFFFFF"/>
                        </a:gs>
                        <a:gs pos="65741">
                          <a:srgbClr val="FFFFFF"/>
                        </a:gs>
                      </a:gsLst>
                      <a:lin ang="5400000" scaled="1"/>
                    </a:gradFill>
                    <a:effectLst/>
                    <a:uLnTx/>
                    <a:uFillTx/>
                    <a:latin typeface="Open Sans" panose="020B0604020202020204" charset="0"/>
                    <a:ea typeface="Open Sans" panose="020B0604020202020204" charset="0"/>
                    <a:cs typeface="Open Sans" panose="020B0604020202020204" charset="0"/>
                    <a:sym typeface="Wingdings" panose="05000000000000000000" pitchFamily="2" charset="2"/>
                  </a:rPr>
                  <a:t>github.com/dotnet</a:t>
                </a:r>
                <a:br>
                  <a:rPr kumimoji="0" lang="en-US" sz="1400" b="0" i="0" u="none" strike="noStrike" kern="0" cap="none" spc="0" normalizeH="0" baseline="0" noProof="0">
                    <a:ln>
                      <a:noFill/>
                    </a:ln>
                    <a:gradFill>
                      <a:gsLst>
                        <a:gs pos="74074">
                          <a:srgbClr val="FFFFFF"/>
                        </a:gs>
                        <a:gs pos="65741">
                          <a:srgbClr val="FFFFFF"/>
                        </a:gs>
                      </a:gsLst>
                      <a:lin ang="5400000" scaled="1"/>
                    </a:gradFill>
                    <a:effectLst/>
                    <a:uLnTx/>
                    <a:uFillTx/>
                    <a:latin typeface="Open Sans" panose="020B0604020202020204" charset="0"/>
                    <a:ea typeface="Open Sans" panose="020B0604020202020204" charset="0"/>
                    <a:cs typeface="Open Sans" panose="020B0604020202020204" charset="0"/>
                    <a:sym typeface="Wingdings" panose="05000000000000000000" pitchFamily="2" charset="2"/>
                  </a:rPr>
                </a:br>
                <a:r>
                  <a:rPr kumimoji="0" lang="en-US" sz="1400" b="0" i="0" u="none" strike="noStrike" kern="0" cap="none" spc="0" normalizeH="0" baseline="0" noProof="0">
                    <a:ln>
                      <a:noFill/>
                    </a:ln>
                    <a:gradFill>
                      <a:gsLst>
                        <a:gs pos="74074">
                          <a:srgbClr val="FFFFFF"/>
                        </a:gs>
                        <a:gs pos="65741">
                          <a:srgbClr val="FFFFFF"/>
                        </a:gs>
                      </a:gsLst>
                      <a:lin ang="5400000" scaled="1"/>
                    </a:gradFill>
                    <a:effectLst/>
                    <a:uLnTx/>
                    <a:uFillTx/>
                    <a:latin typeface="Open Sans" panose="020B0604020202020204" charset="0"/>
                    <a:ea typeface="Open Sans" panose="020B0604020202020204" charset="0"/>
                    <a:cs typeface="Open Sans" panose="020B0604020202020204" charset="0"/>
                    <a:sym typeface="Wingdings" panose="05000000000000000000" pitchFamily="2" charset="2"/>
                  </a:rPr>
                  <a:t>github.com/</a:t>
                </a:r>
                <a:r>
                  <a:rPr kumimoji="0" lang="en-US" sz="1400" b="0" i="0" u="none" strike="noStrike" kern="0" cap="none" spc="0" normalizeH="0" baseline="0" noProof="0" err="1">
                    <a:ln>
                      <a:noFill/>
                    </a:ln>
                    <a:gradFill>
                      <a:gsLst>
                        <a:gs pos="74074">
                          <a:srgbClr val="FFFFFF"/>
                        </a:gs>
                        <a:gs pos="65741">
                          <a:srgbClr val="FFFFFF"/>
                        </a:gs>
                      </a:gsLst>
                      <a:lin ang="5400000" scaled="1"/>
                    </a:gradFill>
                    <a:effectLst/>
                    <a:uLnTx/>
                    <a:uFillTx/>
                    <a:latin typeface="Open Sans" panose="020B0604020202020204" charset="0"/>
                    <a:ea typeface="Open Sans" panose="020B0604020202020204" charset="0"/>
                    <a:cs typeface="Open Sans" panose="020B0604020202020204" charset="0"/>
                    <a:sym typeface="Wingdings" panose="05000000000000000000" pitchFamily="2" charset="2"/>
                  </a:rPr>
                  <a:t>aspnet</a:t>
                </a:r>
                <a:endParaRPr kumimoji="0" lang="en-US" sz="1400" b="0" i="0" u="none" strike="noStrike" kern="0" cap="none" spc="0" normalizeH="0" baseline="0" noProof="0">
                  <a:ln>
                    <a:noFill/>
                  </a:ln>
                  <a:gradFill>
                    <a:gsLst>
                      <a:gs pos="74074">
                        <a:srgbClr val="FFFFFF"/>
                      </a:gs>
                      <a:gs pos="65741">
                        <a:srgbClr val="FFFFFF"/>
                      </a:gs>
                    </a:gsLst>
                    <a:lin ang="5400000" scaled="1"/>
                  </a:gradFill>
                  <a:effectLst/>
                  <a:uLnTx/>
                  <a:uFillTx/>
                  <a:latin typeface="Open Sans" panose="020B0604020202020204" charset="0"/>
                  <a:ea typeface="Open Sans" panose="020B0604020202020204" charset="0"/>
                  <a:cs typeface="Open Sans" panose="020B0604020202020204" charset="0"/>
                  <a:sym typeface="Wingdings" panose="05000000000000000000" pitchFamily="2" charset="2"/>
                </a:endParaRPr>
              </a:p>
            </p:txBody>
          </p:sp>
        </p:grpSp>
      </p:grpSp>
      <p:grpSp>
        <p:nvGrpSpPr>
          <p:cNvPr id="20" name="Group 19"/>
          <p:cNvGrpSpPr/>
          <p:nvPr/>
        </p:nvGrpSpPr>
        <p:grpSpPr>
          <a:xfrm>
            <a:off x="8195439" y="3624902"/>
            <a:ext cx="5085279" cy="2013174"/>
            <a:chOff x="8290982" y="4410076"/>
            <a:chExt cx="5187249" cy="2053541"/>
          </a:xfrm>
        </p:grpSpPr>
        <p:sp>
          <p:nvSpPr>
            <p:cNvPr id="45" name="Rectangle 44"/>
            <p:cNvSpPr/>
            <p:nvPr/>
          </p:nvSpPr>
          <p:spPr>
            <a:xfrm>
              <a:off x="8290982" y="4410076"/>
              <a:ext cx="5187249" cy="2053541"/>
            </a:xfrm>
            <a:prstGeom prst="rect">
              <a:avLst/>
            </a:prstGeom>
          </p:spPr>
          <p:txBody>
            <a:bodyPr wrap="square" lIns="448212" tIns="448212" rIns="448212" bIns="448212">
              <a:spAutoFit/>
            </a:bodyPr>
            <a:lstStyle/>
            <a:p>
              <a:pPr marL="0" marR="0" lvl="1" indent="0" algn="l" defTabSz="1218365" rtl="0" eaLnBrk="1" fontAlgn="base" latinLnBrk="0" hangingPunct="1">
                <a:lnSpc>
                  <a:spcPct val="90000"/>
                </a:lnSpc>
                <a:spcBef>
                  <a:spcPts val="0"/>
                </a:spcBef>
                <a:spcAft>
                  <a:spcPct val="0"/>
                </a:spcAft>
                <a:buClrTx/>
                <a:buSzTx/>
                <a:buFontTx/>
                <a:buNone/>
                <a:tabLst/>
                <a:defRPr/>
              </a:pPr>
              <a:r>
                <a:rPr kumimoji="0" lang="en-US" sz="3200" b="1" i="0" u="none" strike="noStrike" kern="0" cap="none" spc="0" normalizeH="0" baseline="0" noProof="0">
                  <a:ln>
                    <a:noFill/>
                  </a:ln>
                  <a:solidFill>
                    <a:schemeClr val="accent3">
                      <a:lumMod val="40000"/>
                      <a:lumOff val="60000"/>
                    </a:schemeClr>
                  </a:solidFill>
                  <a:effectLst/>
                  <a:uLnTx/>
                  <a:uFillTx/>
                  <a:latin typeface="Open Sans" panose="020B0604020202020204" charset="0"/>
                  <a:ea typeface="Open Sans" panose="020B0604020202020204" charset="0"/>
                  <a:cs typeface="Open Sans" panose="020B0604020202020204" charset="0"/>
                </a:rPr>
                <a:t>40%</a:t>
              </a:r>
            </a:p>
            <a:p>
              <a:pPr marL="0" marR="0" lvl="1" indent="0" algn="l" defTabSz="1218365" rtl="0" eaLnBrk="1" fontAlgn="base" latinLnBrk="0" hangingPunct="1">
                <a:lnSpc>
                  <a:spcPct val="90000"/>
                </a:lnSpc>
                <a:spcBef>
                  <a:spcPts val="0"/>
                </a:spcBef>
                <a:spcAft>
                  <a:spcPct val="0"/>
                </a:spcAft>
                <a:buClrTx/>
                <a:buSzTx/>
                <a:buFontTx/>
                <a:buNone/>
                <a:tabLst/>
                <a:defRPr/>
              </a:pPr>
              <a:r>
                <a:rPr kumimoji="0" lang="en-US" sz="1400" b="0" i="0" u="none" strike="noStrike" kern="0" cap="none" spc="0" normalizeH="0" baseline="0" noProof="0">
                  <a:ln>
                    <a:noFill/>
                  </a:ln>
                  <a:gradFill>
                    <a:gsLst>
                      <a:gs pos="92593">
                        <a:srgbClr val="FFFFFF"/>
                      </a:gs>
                      <a:gs pos="65741">
                        <a:srgbClr val="FFFFFF"/>
                      </a:gs>
                    </a:gsLst>
                    <a:lin ang="5400000" scaled="1"/>
                  </a:gradFill>
                  <a:effectLst/>
                  <a:uLnTx/>
                  <a:uFillTx/>
                  <a:latin typeface="Open Sans" panose="020B0604020202020204" charset="0"/>
                  <a:ea typeface="Open Sans" panose="020B0604020202020204" charset="0"/>
                  <a:cs typeface="Open Sans" panose="020B0604020202020204" charset="0"/>
                </a:rPr>
                <a:t>New to .NET are students</a:t>
              </a:r>
            </a:p>
            <a:p>
              <a:pPr marL="0" marR="0" lvl="1" indent="0" algn="l" defTabSz="1218365" rtl="0" eaLnBrk="1" fontAlgn="base" latinLnBrk="0" hangingPunct="1">
                <a:lnSpc>
                  <a:spcPct val="90000"/>
                </a:lnSpc>
                <a:spcBef>
                  <a:spcPts val="0"/>
                </a:spcBef>
                <a:spcAft>
                  <a:spcPct val="0"/>
                </a:spcAft>
                <a:buClrTx/>
                <a:buSzTx/>
                <a:buFontTx/>
                <a:buNone/>
                <a:tabLst/>
                <a:defRPr/>
              </a:pPr>
              <a:endParaRPr kumimoji="0" lang="en-US" sz="3200" b="0" i="0" u="none" strike="noStrike" kern="0" cap="none" spc="0" normalizeH="0" baseline="0" noProof="0">
                <a:ln>
                  <a:noFill/>
                </a:ln>
                <a:gradFill>
                  <a:gsLst>
                    <a:gs pos="92593">
                      <a:srgbClr val="FFFFFF"/>
                    </a:gs>
                    <a:gs pos="65741">
                      <a:srgbClr val="FFFFFF"/>
                    </a:gs>
                  </a:gsLst>
                  <a:lin ang="5400000" scaled="1"/>
                </a:gradFill>
                <a:effectLst/>
                <a:uLnTx/>
                <a:uFillTx/>
                <a:latin typeface="Open Sans" panose="020B0604020202020204" charset="0"/>
                <a:ea typeface="Open Sans" panose="020B0604020202020204" charset="0"/>
                <a:cs typeface="Open Sans" panose="020B0604020202020204" charset="0"/>
              </a:endParaRPr>
            </a:p>
          </p:txBody>
        </p:sp>
        <p:sp>
          <p:nvSpPr>
            <p:cNvPr id="41" name="Title 2"/>
            <p:cNvSpPr txBox="1">
              <a:spLocks/>
            </p:cNvSpPr>
            <p:nvPr/>
          </p:nvSpPr>
          <p:spPr>
            <a:xfrm>
              <a:off x="8644406" y="6082814"/>
              <a:ext cx="3229470" cy="291971"/>
            </a:xfrm>
            <a:prstGeom prst="rect">
              <a:avLst/>
            </a:prstGeom>
          </p:spPr>
          <p:txBody>
            <a:bodyPr wrap="square" anchor="ctr" anchorCtr="0">
              <a:spAutoFit/>
            </a:bodyPr>
            <a:lstStyle>
              <a:defPPr>
                <a:defRPr lang="en-US"/>
              </a:defPPr>
              <a:lvl1pPr defTabSz="932597" fontAlgn="auto">
                <a:lnSpc>
                  <a:spcPct val="90000"/>
                </a:lnSpc>
                <a:spcBef>
                  <a:spcPts val="0"/>
                </a:spcBef>
                <a:spcAft>
                  <a:spcPts val="0"/>
                </a:spcAft>
                <a:defRPr sz="2000" kern="0">
                  <a:gradFill>
                    <a:gsLst>
                      <a:gs pos="74074">
                        <a:schemeClr val="tx1"/>
                      </a:gs>
                      <a:gs pos="65741">
                        <a:schemeClr val="tx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74074">
                        <a:srgbClr val="FFFFFF"/>
                      </a:gs>
                      <a:gs pos="65741">
                        <a:srgbClr val="FFFFFF"/>
                      </a:gs>
                    </a:gsLst>
                    <a:lin ang="5400000" scaled="1"/>
                  </a:gradFill>
                  <a:effectLst/>
                  <a:uLnTx/>
                  <a:uFillTx/>
                  <a:latin typeface="Open Sans" panose="020B0604020202020204" charset="0"/>
                  <a:ea typeface="Open Sans" panose="020B0604020202020204" charset="0"/>
                  <a:cs typeface="Open Sans" panose="020B0604020202020204" charset="0"/>
                  <a:sym typeface="Wingdings" panose="05000000000000000000" pitchFamily="2" charset="2"/>
                </a:rPr>
                <a:t>www.dot.net download survey</a:t>
              </a:r>
            </a:p>
          </p:txBody>
        </p:sp>
      </p:grpSp>
      <p:grpSp>
        <p:nvGrpSpPr>
          <p:cNvPr id="8" name="Group 7">
            <a:extLst>
              <a:ext uri="{FF2B5EF4-FFF2-40B4-BE49-F238E27FC236}">
                <a16:creationId xmlns:a16="http://schemas.microsoft.com/office/drawing/2014/main" id="{513DB3A8-7102-4153-9CDF-1C33CC063270}"/>
              </a:ext>
            </a:extLst>
          </p:cNvPr>
          <p:cNvGrpSpPr/>
          <p:nvPr/>
        </p:nvGrpSpPr>
        <p:grpSpPr>
          <a:xfrm>
            <a:off x="4131441" y="3624902"/>
            <a:ext cx="4499448" cy="2360379"/>
            <a:chOff x="4131441" y="3624902"/>
            <a:chExt cx="4499448" cy="2360379"/>
          </a:xfrm>
        </p:grpSpPr>
        <p:pic>
          <p:nvPicPr>
            <p:cNvPr id="4" name="Graphic 3">
              <a:extLst>
                <a:ext uri="{FF2B5EF4-FFF2-40B4-BE49-F238E27FC236}">
                  <a16:creationId xmlns:a16="http://schemas.microsoft.com/office/drawing/2014/main" id="{70F50667-4557-4785-BDB5-D644B9EB83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04002" y="5121837"/>
              <a:ext cx="1726887" cy="863444"/>
            </a:xfrm>
            <a:prstGeom prst="rect">
              <a:avLst/>
            </a:prstGeom>
          </p:spPr>
        </p:pic>
        <p:grpSp>
          <p:nvGrpSpPr>
            <p:cNvPr id="21" name="Group 20"/>
            <p:cNvGrpSpPr/>
            <p:nvPr/>
          </p:nvGrpSpPr>
          <p:grpSpPr>
            <a:xfrm>
              <a:off x="4131441" y="3624902"/>
              <a:ext cx="3259584" cy="1921062"/>
              <a:chOff x="4145491" y="4410076"/>
              <a:chExt cx="3324945" cy="1959583"/>
            </a:xfrm>
          </p:grpSpPr>
          <p:sp>
            <p:nvSpPr>
              <p:cNvPr id="50" name="Rectangle 49"/>
              <p:cNvSpPr/>
              <p:nvPr/>
            </p:nvSpPr>
            <p:spPr>
              <a:xfrm>
                <a:off x="4145491" y="4410076"/>
                <a:ext cx="3255047" cy="1629712"/>
              </a:xfrm>
              <a:prstGeom prst="rect">
                <a:avLst/>
              </a:prstGeom>
            </p:spPr>
            <p:txBody>
              <a:bodyPr wrap="none" lIns="448212" tIns="448212" rIns="448212" bIns="448212">
                <a:spAutoFit/>
              </a:bodyPr>
              <a:lstStyle/>
              <a:p>
                <a:pPr marL="0" marR="0" lvl="0" indent="0" algn="l" defTabSz="1218365" rtl="0" eaLnBrk="1" fontAlgn="base" latinLnBrk="0" hangingPunct="1">
                  <a:lnSpc>
                    <a:spcPct val="90000"/>
                  </a:lnSpc>
                  <a:spcBef>
                    <a:spcPct val="0"/>
                  </a:spcBef>
                  <a:spcAft>
                    <a:spcPct val="0"/>
                  </a:spcAft>
                  <a:buClrTx/>
                  <a:buSzTx/>
                  <a:buFontTx/>
                  <a:buNone/>
                  <a:tabLst/>
                  <a:defRPr/>
                </a:pPr>
                <a:r>
                  <a:rPr kumimoji="0" lang="en-US" sz="3600" b="1" i="0" u="none" strike="noStrike" kern="0" cap="none" spc="0" normalizeH="0" baseline="0" noProof="0">
                    <a:ln>
                      <a:noFill/>
                    </a:ln>
                    <a:solidFill>
                      <a:schemeClr val="accent3">
                        <a:lumMod val="40000"/>
                        <a:lumOff val="60000"/>
                      </a:schemeClr>
                    </a:solidFill>
                    <a:effectLst/>
                    <a:uLnTx/>
                    <a:uFillTx/>
                    <a:latin typeface="Open Sans" panose="020B0604020202020204" charset="0"/>
                    <a:ea typeface="Open Sans" panose="020B0604020202020204" charset="0"/>
                    <a:cs typeface="Open Sans" panose="020B0604020202020204" charset="0"/>
                  </a:rPr>
                  <a:t>#1</a:t>
                </a:r>
              </a:p>
              <a:p>
                <a:pPr marL="0" marR="0" lvl="0" indent="0" algn="l" defTabSz="1218365" rtl="0" eaLnBrk="1" fontAlgn="base" latinLnBrk="0" hangingPunct="1">
                  <a:lnSpc>
                    <a:spcPct val="90000"/>
                  </a:lnSpc>
                  <a:spcBef>
                    <a:spcPct val="0"/>
                  </a:spcBef>
                  <a:spcAft>
                    <a:spcPct val="0"/>
                  </a:spcAft>
                  <a:buClrTx/>
                  <a:buSzTx/>
                  <a:buFontTx/>
                  <a:buNone/>
                  <a:tabLst/>
                  <a:defRPr/>
                </a:pPr>
                <a:r>
                  <a:rPr lang="en-US" sz="1400" kern="0" err="1">
                    <a:gradFill>
                      <a:gsLst>
                        <a:gs pos="92593">
                          <a:srgbClr val="FFFFFF"/>
                        </a:gs>
                        <a:gs pos="65741">
                          <a:srgbClr val="FFFFFF"/>
                        </a:gs>
                      </a:gsLst>
                      <a:lin ang="5400000" scaled="1"/>
                    </a:gradFill>
                    <a:latin typeface="Open Sans" panose="020B0604020202020204" charset="0"/>
                    <a:ea typeface="Open Sans" panose="020B0604020202020204" charset="0"/>
                    <a:cs typeface="Open Sans" panose="020B0604020202020204" charset="0"/>
                  </a:rPr>
                  <a:t>TechEmpower</a:t>
                </a:r>
                <a:r>
                  <a:rPr lang="en-US" sz="1400" kern="0">
                    <a:gradFill>
                      <a:gsLst>
                        <a:gs pos="92593">
                          <a:srgbClr val="FFFFFF"/>
                        </a:gs>
                        <a:gs pos="65741">
                          <a:srgbClr val="FFFFFF"/>
                        </a:gs>
                      </a:gsLst>
                      <a:lin ang="5400000" scaled="1"/>
                    </a:gradFill>
                    <a:latin typeface="Open Sans" panose="020B0604020202020204" charset="0"/>
                    <a:ea typeface="Open Sans" panose="020B0604020202020204" charset="0"/>
                    <a:cs typeface="Open Sans" panose="020B0604020202020204" charset="0"/>
                  </a:rPr>
                  <a:t> Benchmarks</a:t>
                </a:r>
                <a:endParaRPr kumimoji="0" lang="en-US" sz="1400" b="0" i="0" u="none" strike="noStrike" kern="0" cap="none" spc="0" normalizeH="0" baseline="0" noProof="0">
                  <a:ln>
                    <a:noFill/>
                  </a:ln>
                  <a:gradFill>
                    <a:gsLst>
                      <a:gs pos="92593">
                        <a:srgbClr val="FFFFFF"/>
                      </a:gs>
                      <a:gs pos="65741">
                        <a:srgbClr val="FFFFFF"/>
                      </a:gs>
                    </a:gsLst>
                    <a:lin ang="5400000" scaled="1"/>
                  </a:gradFill>
                  <a:effectLst/>
                  <a:uLnTx/>
                  <a:uFillTx/>
                  <a:latin typeface="Open Sans" panose="020B0604020202020204" charset="0"/>
                  <a:ea typeface="Open Sans" panose="020B0604020202020204" charset="0"/>
                  <a:cs typeface="Open Sans" panose="020B0604020202020204" charset="0"/>
                </a:endParaRPr>
              </a:p>
            </p:txBody>
          </p:sp>
          <p:sp>
            <p:nvSpPr>
              <p:cNvPr id="37" name="Rectangle 36"/>
              <p:cNvSpPr/>
              <p:nvPr/>
            </p:nvSpPr>
            <p:spPr>
              <a:xfrm>
                <a:off x="4468160" y="6077687"/>
                <a:ext cx="3002276" cy="291972"/>
              </a:xfrm>
              <a:prstGeom prst="rect">
                <a:avLst/>
              </a:prstGeom>
            </p:spPr>
            <p:txBody>
              <a:bodyPr wrap="square" anchor="ctr" anchorCtr="0">
                <a:sp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74074">
                          <a:srgbClr val="FFFFFF"/>
                        </a:gs>
                        <a:gs pos="65741">
                          <a:srgbClr val="FFFFFF"/>
                        </a:gs>
                      </a:gsLst>
                      <a:lin ang="5400000" scaled="1"/>
                    </a:gradFill>
                    <a:effectLst/>
                    <a:uLnTx/>
                    <a:uFillTx/>
                    <a:latin typeface="Open Sans" panose="020B0604020202020204" charset="0"/>
                    <a:ea typeface="Open Sans" panose="020B0604020202020204" charset="0"/>
                    <a:cs typeface="Open Sans" panose="020B0604020202020204" charset="0"/>
                  </a:rPr>
                  <a:t>ASP.NET Core</a:t>
                </a:r>
              </a:p>
            </p:txBody>
          </p:sp>
        </p:grpSp>
      </p:grpSp>
      <p:grpSp>
        <p:nvGrpSpPr>
          <p:cNvPr id="22" name="Group 21"/>
          <p:cNvGrpSpPr/>
          <p:nvPr/>
        </p:nvGrpSpPr>
        <p:grpSpPr>
          <a:xfrm>
            <a:off x="67440" y="3624902"/>
            <a:ext cx="2850156" cy="1877628"/>
            <a:chOff x="-1" y="4410076"/>
            <a:chExt cx="2907306" cy="1915277"/>
          </a:xfrm>
        </p:grpSpPr>
        <p:sp>
          <p:nvSpPr>
            <p:cNvPr id="43" name="Rectangle 42"/>
            <p:cNvSpPr/>
            <p:nvPr/>
          </p:nvSpPr>
          <p:spPr>
            <a:xfrm>
              <a:off x="-1" y="4410076"/>
              <a:ext cx="2674570" cy="1629711"/>
            </a:xfrm>
            <a:prstGeom prst="rect">
              <a:avLst/>
            </a:prstGeom>
          </p:spPr>
          <p:txBody>
            <a:bodyPr wrap="none" lIns="448212" tIns="448212" rIns="448212" bIns="448212">
              <a:spAutoFit/>
            </a:bodyPr>
            <a:lstStyle/>
            <a:p>
              <a:pPr marL="0" marR="0" lvl="0" indent="0" algn="l" defTabSz="1218365" rtl="0" eaLnBrk="1" fontAlgn="base" latinLnBrk="0" hangingPunct="1">
                <a:lnSpc>
                  <a:spcPct val="90000"/>
                </a:lnSpc>
                <a:spcBef>
                  <a:spcPct val="0"/>
                </a:spcBef>
                <a:spcAft>
                  <a:spcPct val="0"/>
                </a:spcAft>
                <a:buClrTx/>
                <a:buSzTx/>
                <a:buFontTx/>
                <a:buNone/>
                <a:tabLst/>
                <a:defRPr/>
              </a:pPr>
              <a:r>
                <a:rPr kumimoji="0" lang="en-US" sz="3600" b="1" i="0" u="none" strike="noStrike" kern="0" cap="none" spc="0" normalizeH="0" baseline="0" noProof="0">
                  <a:ln>
                    <a:noFill/>
                  </a:ln>
                  <a:solidFill>
                    <a:schemeClr val="accent3">
                      <a:lumMod val="40000"/>
                      <a:lumOff val="60000"/>
                    </a:schemeClr>
                  </a:solidFill>
                  <a:effectLst/>
                  <a:uLnTx/>
                  <a:uFillTx/>
                  <a:latin typeface="Open Sans" panose="020B0604020202020204" charset="0"/>
                  <a:ea typeface="Open Sans" panose="020B0604020202020204" charset="0"/>
                  <a:cs typeface="Open Sans" panose="020B0604020202020204" charset="0"/>
                </a:rPr>
                <a:t>Top 5</a:t>
              </a:r>
            </a:p>
            <a:p>
              <a:pPr marL="0" marR="0" lvl="0" indent="0" algn="l" defTabSz="1218365"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92593">
                        <a:srgbClr val="FFFFFF"/>
                      </a:gs>
                      <a:gs pos="65741">
                        <a:srgbClr val="FFFFFF"/>
                      </a:gs>
                    </a:gsLst>
                    <a:lin ang="5400000" scaled="1"/>
                  </a:gradFill>
                  <a:effectLst/>
                  <a:uLnTx/>
                  <a:uFillTx/>
                  <a:latin typeface="Open Sans" panose="020B0604020202020204" charset="0"/>
                  <a:ea typeface="Open Sans" panose="020B0604020202020204" charset="0"/>
                  <a:cs typeface="Open Sans" panose="020B0604020202020204" charset="0"/>
                </a:rPr>
                <a:t>Language on GitHub</a:t>
              </a:r>
            </a:p>
          </p:txBody>
        </p:sp>
        <p:sp>
          <p:nvSpPr>
            <p:cNvPr id="47" name="Title 2"/>
            <p:cNvSpPr txBox="1">
              <a:spLocks/>
            </p:cNvSpPr>
            <p:nvPr/>
          </p:nvSpPr>
          <p:spPr>
            <a:xfrm>
              <a:off x="383091" y="5953976"/>
              <a:ext cx="2205535" cy="320227"/>
            </a:xfrm>
            <a:prstGeom prst="rect">
              <a:avLst/>
            </a:prstGeom>
          </p:spPr>
          <p:txBody>
            <a:bodyPr wrap="square" anchor="ctr" anchorCtr="0">
              <a:spAutoFit/>
            </a:bodyPr>
            <a:lstStyle>
              <a:defPPr>
                <a:defRPr lang="en-US"/>
              </a:defPPr>
              <a:lvl1pPr defTabSz="932597" fontAlgn="auto">
                <a:lnSpc>
                  <a:spcPct val="90000"/>
                </a:lnSpc>
                <a:spcBef>
                  <a:spcPts val="0"/>
                </a:spcBef>
                <a:spcAft>
                  <a:spcPts val="0"/>
                </a:spcAft>
                <a:defRPr sz="2000" kern="0">
                  <a:gradFill>
                    <a:gsLst>
                      <a:gs pos="74074">
                        <a:schemeClr val="tx1"/>
                      </a:gs>
                      <a:gs pos="65741">
                        <a:schemeClr val="tx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a:ln>
                    <a:noFill/>
                  </a:ln>
                  <a:gradFill>
                    <a:gsLst>
                      <a:gs pos="74074">
                        <a:srgbClr val="FFFFFF"/>
                      </a:gs>
                      <a:gs pos="65741">
                        <a:srgbClr val="FFFFFF"/>
                      </a:gs>
                    </a:gsLst>
                    <a:lin ang="5400000" scaled="1"/>
                  </a:gradFill>
                  <a:effectLst/>
                  <a:uLnTx/>
                  <a:uFillTx/>
                  <a:latin typeface="Open Sans" panose="020B0604020202020204" charset="0"/>
                  <a:ea typeface="Open Sans" panose="020B0604020202020204" charset="0"/>
                  <a:cs typeface="Open Sans" panose="020B0604020202020204" charset="0"/>
                  <a:sym typeface="Wingdings" panose="05000000000000000000" pitchFamily="2" charset="2"/>
                </a:rPr>
                <a:t>C#</a:t>
              </a:r>
            </a:p>
          </p:txBody>
        </p:sp>
        <p:pic>
          <p:nvPicPr>
            <p:cNvPr id="2050" name="Picture 2" descr="https://cdn4.iconfinder.com/data/icons/iconsimple-logotypes/512/github-25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054" y="5856102"/>
              <a:ext cx="469251" cy="4692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422F95D6-AA50-4D7A-8618-30E3B48E793D}"/>
              </a:ext>
            </a:extLst>
          </p:cNvPr>
          <p:cNvGrpSpPr/>
          <p:nvPr/>
        </p:nvGrpSpPr>
        <p:grpSpPr>
          <a:xfrm>
            <a:off x="4131438" y="1383838"/>
            <a:ext cx="4046789" cy="2052886"/>
            <a:chOff x="4131438" y="1383838"/>
            <a:chExt cx="4046789" cy="2052886"/>
          </a:xfrm>
        </p:grpSpPr>
        <p:sp>
          <p:nvSpPr>
            <p:cNvPr id="44" name="Rectangle 43"/>
            <p:cNvSpPr/>
            <p:nvPr/>
          </p:nvSpPr>
          <p:spPr>
            <a:xfrm>
              <a:off x="4131438" y="1383838"/>
              <a:ext cx="4046789" cy="1869225"/>
            </a:xfrm>
            <a:prstGeom prst="rect">
              <a:avLst/>
            </a:prstGeom>
          </p:spPr>
          <p:txBody>
            <a:bodyPr wrap="square" lIns="448212" tIns="448212" rIns="448212" bIns="448212">
              <a:spAutoFit/>
            </a:bodyPr>
            <a:lstStyle/>
            <a:p>
              <a:pPr marL="0" marR="0" lvl="0" indent="0" algn="l" defTabSz="1218365" rtl="0" eaLnBrk="1" fontAlgn="base" latinLnBrk="0" hangingPunct="1">
                <a:lnSpc>
                  <a:spcPct val="90000"/>
                </a:lnSpc>
                <a:spcBef>
                  <a:spcPct val="0"/>
                </a:spcBef>
                <a:spcAft>
                  <a:spcPct val="0"/>
                </a:spcAft>
                <a:buClrTx/>
                <a:buSzTx/>
                <a:buFontTx/>
                <a:buNone/>
                <a:tabLst/>
                <a:defRPr/>
              </a:pPr>
              <a:r>
                <a:rPr kumimoji="0" lang="en-US" sz="3600" b="1" i="0" u="none" strike="noStrike" kern="0" cap="none" spc="0" normalizeH="0" baseline="0" noProof="0">
                  <a:ln>
                    <a:noFill/>
                  </a:ln>
                  <a:solidFill>
                    <a:schemeClr val="accent3">
                      <a:lumMod val="40000"/>
                      <a:lumOff val="60000"/>
                    </a:schemeClr>
                  </a:solidFill>
                  <a:effectLst/>
                  <a:uLnTx/>
                  <a:uFillTx/>
                  <a:latin typeface="Open Sans" panose="020B0604020202020204" charset="0"/>
                  <a:ea typeface="Open Sans" panose="020B0604020202020204" charset="0"/>
                  <a:cs typeface="Open Sans" panose="020B0604020202020204" charset="0"/>
                </a:rPr>
                <a:t>#1 </a:t>
              </a:r>
              <a:br>
                <a:rPr kumimoji="0" lang="en-US" sz="3200" b="1" i="0" u="none" strike="noStrike" kern="0" cap="none" spc="0" normalizeH="0" baseline="0" noProof="0">
                  <a:ln>
                    <a:noFill/>
                  </a:ln>
                  <a:solidFill>
                    <a:schemeClr val="accent3">
                      <a:lumMod val="40000"/>
                      <a:lumOff val="60000"/>
                    </a:schemeClr>
                  </a:solidFill>
                  <a:effectLst/>
                  <a:uLnTx/>
                  <a:uFillTx/>
                  <a:latin typeface="Open Sans" panose="020B0604020202020204" charset="0"/>
                  <a:ea typeface="Open Sans" panose="020B0604020202020204" charset="0"/>
                  <a:cs typeface="Open Sans" panose="020B0604020202020204" charset="0"/>
                </a:rPr>
              </a:br>
              <a:r>
                <a:rPr kumimoji="0" lang="en-US" sz="1400" b="0" i="0" u="none" strike="noStrike" kern="0" cap="none" spc="0" normalizeH="0" baseline="0" noProof="0">
                  <a:ln>
                    <a:noFill/>
                  </a:ln>
                  <a:gradFill>
                    <a:gsLst>
                      <a:gs pos="92593">
                        <a:srgbClr val="FFFFFF"/>
                      </a:gs>
                      <a:gs pos="65741">
                        <a:srgbClr val="FFFFFF"/>
                      </a:gs>
                    </a:gsLst>
                    <a:lin ang="5400000" scaled="1"/>
                  </a:gradFill>
                  <a:effectLst/>
                  <a:uLnTx/>
                  <a:uFillTx/>
                  <a:latin typeface="Open Sans" panose="020B0604020202020204" charset="0"/>
                  <a:ea typeface="Open Sans" panose="020B0604020202020204" charset="0"/>
                  <a:cs typeface="Open Sans" panose="020B0604020202020204" charset="0"/>
                </a:rPr>
                <a:t>Most loved framework (2019 &amp; 2020)</a:t>
              </a:r>
              <a:endParaRPr kumimoji="0" lang="en-US" sz="1600" b="0" i="0" u="none" strike="noStrike" kern="0" cap="none" spc="0" normalizeH="0" baseline="0" noProof="0">
                <a:ln>
                  <a:noFill/>
                </a:ln>
                <a:gradFill>
                  <a:gsLst>
                    <a:gs pos="92593">
                      <a:srgbClr val="FFFFFF"/>
                    </a:gs>
                    <a:gs pos="65741">
                      <a:srgbClr val="FFFFFF"/>
                    </a:gs>
                  </a:gsLst>
                  <a:lin ang="5400000" scaled="1"/>
                </a:gradFill>
                <a:effectLst/>
                <a:uLnTx/>
                <a:uFillTx/>
                <a:latin typeface="Open Sans" panose="020B0604020202020204" charset="0"/>
                <a:ea typeface="Open Sans" panose="020B0604020202020204" charset="0"/>
                <a:cs typeface="Open Sans" panose="020B0604020202020204" charset="0"/>
              </a:endParaRPr>
            </a:p>
            <a:p>
              <a:pPr marL="0" marR="0" lvl="0" indent="0" algn="l" defTabSz="1218365" rtl="0"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92593">
                      <a:srgbClr val="FFFFFF"/>
                    </a:gs>
                    <a:gs pos="65741">
                      <a:srgbClr val="FFFFFF"/>
                    </a:gs>
                  </a:gsLst>
                  <a:lin ang="5400000" scaled="1"/>
                </a:gradFill>
                <a:effectLst/>
                <a:uLnTx/>
                <a:uFillTx/>
                <a:latin typeface="Open Sans" panose="020B0604020202020204" charset="0"/>
                <a:ea typeface="Open Sans" panose="020B0604020202020204" charset="0"/>
                <a:cs typeface="Open Sans" panose="020B0604020202020204" charset="0"/>
              </a:endParaRPr>
            </a:p>
          </p:txBody>
        </p:sp>
        <p:pic>
          <p:nvPicPr>
            <p:cNvPr id="5" name="Graphic 4">
              <a:extLst>
                <a:ext uri="{FF2B5EF4-FFF2-40B4-BE49-F238E27FC236}">
                  <a16:creationId xmlns:a16="http://schemas.microsoft.com/office/drawing/2014/main" id="{61684C3F-D6D8-4EA2-B9D8-CFB8D9A6203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37577" y="3024095"/>
              <a:ext cx="1622058" cy="412629"/>
            </a:xfrm>
            <a:prstGeom prst="rect">
              <a:avLst/>
            </a:prstGeom>
          </p:spPr>
        </p:pic>
        <p:sp>
          <p:nvSpPr>
            <p:cNvPr id="31" name="Rectangle 30">
              <a:extLst>
                <a:ext uri="{FF2B5EF4-FFF2-40B4-BE49-F238E27FC236}">
                  <a16:creationId xmlns:a16="http://schemas.microsoft.com/office/drawing/2014/main" id="{BAEE2FDF-3580-4224-A34B-7A964A030B61}"/>
                </a:ext>
              </a:extLst>
            </p:cNvPr>
            <p:cNvSpPr/>
            <p:nvPr/>
          </p:nvSpPr>
          <p:spPr>
            <a:xfrm>
              <a:off x="4454501" y="3103259"/>
              <a:ext cx="2943258" cy="286232"/>
            </a:xfrm>
            <a:prstGeom prst="rect">
              <a:avLst/>
            </a:prstGeom>
          </p:spPr>
          <p:txBody>
            <a:bodyPr wrap="square" anchor="ctr" anchorCtr="0">
              <a:sp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74074">
                        <a:srgbClr val="FFFFFF"/>
                      </a:gs>
                      <a:gs pos="65741">
                        <a:srgbClr val="FFFFFF"/>
                      </a:gs>
                    </a:gsLst>
                    <a:lin ang="5400000" scaled="1"/>
                  </a:gradFill>
                  <a:effectLst/>
                  <a:uLnTx/>
                  <a:uFillTx/>
                  <a:latin typeface="Open Sans" panose="020B0604020202020204" charset="0"/>
                  <a:ea typeface="Open Sans" panose="020B0604020202020204" charset="0"/>
                  <a:cs typeface="Open Sans" panose="020B0604020202020204" charset="0"/>
                </a:rPr>
                <a:t>.NET Core</a:t>
              </a:r>
            </a:p>
          </p:txBody>
        </p:sp>
      </p:grpSp>
      <p:grpSp>
        <p:nvGrpSpPr>
          <p:cNvPr id="2" name="Group 1">
            <a:extLst>
              <a:ext uri="{FF2B5EF4-FFF2-40B4-BE49-F238E27FC236}">
                <a16:creationId xmlns:a16="http://schemas.microsoft.com/office/drawing/2014/main" id="{1215C549-38C8-4AF4-AA7E-EF31AA394067}"/>
              </a:ext>
            </a:extLst>
          </p:cNvPr>
          <p:cNvGrpSpPr/>
          <p:nvPr/>
        </p:nvGrpSpPr>
        <p:grpSpPr>
          <a:xfrm>
            <a:off x="67439" y="1383838"/>
            <a:ext cx="4047102" cy="2005653"/>
            <a:chOff x="67439" y="1383838"/>
            <a:chExt cx="4047102" cy="2005653"/>
          </a:xfrm>
        </p:grpSpPr>
        <p:sp>
          <p:nvSpPr>
            <p:cNvPr id="24" name="Rectangle 23"/>
            <p:cNvSpPr/>
            <p:nvPr/>
          </p:nvSpPr>
          <p:spPr>
            <a:xfrm>
              <a:off x="67439" y="1383838"/>
              <a:ext cx="4047102" cy="1619926"/>
            </a:xfrm>
            <a:prstGeom prst="rect">
              <a:avLst/>
            </a:prstGeom>
          </p:spPr>
          <p:txBody>
            <a:bodyPr wrap="square" lIns="448212" tIns="448212" rIns="448212" bIns="448212">
              <a:spAutoFit/>
            </a:bodyPr>
            <a:lstStyle/>
            <a:p>
              <a:pPr marL="0" marR="0" lvl="0" indent="0" algn="l" defTabSz="1218365" rtl="0" eaLnBrk="1" fontAlgn="base" latinLnBrk="0" hangingPunct="1">
                <a:lnSpc>
                  <a:spcPct val="90000"/>
                </a:lnSpc>
                <a:spcBef>
                  <a:spcPct val="0"/>
                </a:spcBef>
                <a:spcAft>
                  <a:spcPct val="0"/>
                </a:spcAft>
                <a:buClrTx/>
                <a:buSzTx/>
                <a:buFontTx/>
                <a:buNone/>
                <a:tabLst/>
                <a:defRPr/>
              </a:pPr>
              <a:r>
                <a:rPr kumimoji="0" lang="en-US" sz="3600" b="1" i="0" u="none" strike="noStrike" kern="0" cap="none" spc="0" normalizeH="0" baseline="0" noProof="0">
                  <a:ln>
                    <a:noFill/>
                  </a:ln>
                  <a:solidFill>
                    <a:schemeClr val="accent3">
                      <a:lumMod val="40000"/>
                      <a:lumOff val="60000"/>
                    </a:schemeClr>
                  </a:solidFill>
                  <a:effectLst/>
                  <a:uLnTx/>
                  <a:uFillTx/>
                  <a:latin typeface="Open Sans" panose="020B0604020202020204" charset="0"/>
                  <a:ea typeface="Open Sans" panose="020B0604020202020204" charset="0"/>
                  <a:cs typeface="Open Sans" panose="020B0604020202020204" charset="0"/>
                </a:rPr>
                <a:t>2M</a:t>
              </a:r>
              <a:br>
                <a:rPr kumimoji="0" lang="en-US" sz="3921" b="0" i="0" u="none" strike="noStrike" kern="0" cap="none" spc="0" normalizeH="0" baseline="0" noProof="0">
                  <a:ln>
                    <a:noFill/>
                  </a:ln>
                  <a:gradFill>
                    <a:gsLst>
                      <a:gs pos="92593">
                        <a:srgbClr val="FFFFFF"/>
                      </a:gs>
                      <a:gs pos="65741">
                        <a:srgbClr val="FFFFFF"/>
                      </a:gs>
                    </a:gsLst>
                    <a:lin ang="5400000" scaled="1"/>
                  </a:gradFill>
                  <a:effectLst/>
                  <a:uLnTx/>
                  <a:uFillTx/>
                  <a:latin typeface="Open Sans" panose="020B0604020202020204" charset="0"/>
                  <a:ea typeface="Open Sans" panose="020B0604020202020204" charset="0"/>
                  <a:cs typeface="Open Sans" panose="020B0604020202020204" charset="0"/>
                </a:rPr>
              </a:br>
              <a:r>
                <a:rPr kumimoji="0" lang="en-US" sz="1400" b="0" i="0" u="none" strike="noStrike" kern="0" cap="none" spc="0" normalizeH="0" baseline="0" noProof="0">
                  <a:ln>
                    <a:noFill/>
                  </a:ln>
                  <a:gradFill>
                    <a:gsLst>
                      <a:gs pos="92593">
                        <a:srgbClr val="FFFFFF"/>
                      </a:gs>
                      <a:gs pos="65741">
                        <a:srgbClr val="FFFFFF"/>
                      </a:gs>
                    </a:gsLst>
                    <a:lin ang="5400000" scaled="1"/>
                  </a:gradFill>
                  <a:effectLst/>
                  <a:uLnTx/>
                  <a:uFillTx/>
                  <a:latin typeface="Open Sans" panose="020B0604020202020204" charset="0"/>
                  <a:ea typeface="Open Sans" panose="020B0604020202020204" charset="0"/>
                  <a:cs typeface="Open Sans" panose="020B0604020202020204" charset="0"/>
                </a:rPr>
                <a:t>.NET Core developers</a:t>
              </a:r>
            </a:p>
          </p:txBody>
        </p:sp>
        <p:sp>
          <p:nvSpPr>
            <p:cNvPr id="33" name="Title 2">
              <a:extLst>
                <a:ext uri="{FF2B5EF4-FFF2-40B4-BE49-F238E27FC236}">
                  <a16:creationId xmlns:a16="http://schemas.microsoft.com/office/drawing/2014/main" id="{36E08231-830E-420C-A2C9-3809D53ED005}"/>
                </a:ext>
              </a:extLst>
            </p:cNvPr>
            <p:cNvSpPr txBox="1">
              <a:spLocks/>
            </p:cNvSpPr>
            <p:nvPr/>
          </p:nvSpPr>
          <p:spPr>
            <a:xfrm>
              <a:off x="468630" y="3103259"/>
              <a:ext cx="3165986" cy="286232"/>
            </a:xfrm>
            <a:prstGeom prst="rect">
              <a:avLst/>
            </a:prstGeom>
          </p:spPr>
          <p:txBody>
            <a:bodyPr wrap="square" anchor="ctr" anchorCtr="0">
              <a:spAutoFit/>
            </a:bodyPr>
            <a:lstStyle>
              <a:defPPr>
                <a:defRPr lang="en-US"/>
              </a:defPPr>
              <a:lvl1pPr defTabSz="932597" fontAlgn="auto">
                <a:lnSpc>
                  <a:spcPct val="90000"/>
                </a:lnSpc>
                <a:spcBef>
                  <a:spcPts val="0"/>
                </a:spcBef>
                <a:spcAft>
                  <a:spcPts val="0"/>
                </a:spcAft>
                <a:defRPr sz="2000" kern="0">
                  <a:gradFill>
                    <a:gsLst>
                      <a:gs pos="74074">
                        <a:schemeClr val="tx1"/>
                      </a:gs>
                      <a:gs pos="65741">
                        <a:schemeClr val="tx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74074">
                        <a:srgbClr val="FFFFFF"/>
                      </a:gs>
                      <a:gs pos="65741">
                        <a:srgbClr val="FFFFFF"/>
                      </a:gs>
                    </a:gsLst>
                    <a:lin ang="5400000" scaled="1"/>
                  </a:gradFill>
                  <a:effectLst/>
                  <a:uLnTx/>
                  <a:uFillTx/>
                  <a:latin typeface="Open Sans" panose="020B0604020202020204" charset="0"/>
                  <a:ea typeface="Open Sans" panose="020B0604020202020204" charset="0"/>
                  <a:cs typeface="Open Sans" panose="020B0604020202020204" charset="0"/>
                  <a:sym typeface="Wingdings" panose="05000000000000000000" pitchFamily="2" charset="2"/>
                </a:rPr>
                <a:t>in Visual Studio family</a:t>
              </a:r>
            </a:p>
          </p:txBody>
        </p:sp>
      </p:grpSp>
      <p:sp>
        <p:nvSpPr>
          <p:cNvPr id="6" name="Rectangle 5">
            <a:extLst>
              <a:ext uri="{FF2B5EF4-FFF2-40B4-BE49-F238E27FC236}">
                <a16:creationId xmlns:a16="http://schemas.microsoft.com/office/drawing/2014/main" id="{1025DCB2-A727-48F7-894A-8CF40E2F0840}"/>
              </a:ext>
            </a:extLst>
          </p:cNvPr>
          <p:cNvSpPr/>
          <p:nvPr/>
        </p:nvSpPr>
        <p:spPr bwMode="auto">
          <a:xfrm>
            <a:off x="4040777" y="6217920"/>
            <a:ext cx="3918857" cy="4058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4020202020204" charset="0"/>
              <a:ea typeface="Open Sans" panose="020B0604020202020204" charset="0"/>
              <a:cs typeface="Open Sans" panose="020B0604020202020204" charset="0"/>
            </a:endParaRPr>
          </a:p>
        </p:txBody>
      </p:sp>
      <p:sp>
        <p:nvSpPr>
          <p:cNvPr id="12" name="Rectangle 11">
            <a:extLst>
              <a:ext uri="{FF2B5EF4-FFF2-40B4-BE49-F238E27FC236}">
                <a16:creationId xmlns:a16="http://schemas.microsoft.com/office/drawing/2014/main" id="{AD7D460B-27FF-412A-96FD-CBAF1584D26D}"/>
              </a:ext>
            </a:extLst>
          </p:cNvPr>
          <p:cNvSpPr/>
          <p:nvPr/>
        </p:nvSpPr>
        <p:spPr>
          <a:xfrm>
            <a:off x="272700" y="6001032"/>
            <a:ext cx="11058133" cy="83099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2">
                    <a:lumMod val="60000"/>
                    <a:lumOff val="40000"/>
                  </a:schemeClr>
                </a:solidFill>
                <a:effectLst/>
                <a:uLnTx/>
                <a:uFillTx/>
                <a:latin typeface="Segoe UI"/>
                <a:ea typeface="+mn-ea"/>
                <a:cs typeface="+mn-cs"/>
                <a:hlinkClick r:id="rId9">
                  <a:extLst>
                    <a:ext uri="{A12FA001-AC4F-418D-AE19-62706E023703}">
                      <ahyp:hlinkClr xmlns:ahyp="http://schemas.microsoft.com/office/drawing/2018/hyperlinkcolor" val="tx"/>
                    </a:ext>
                  </a:extLst>
                </a:hlinkClick>
              </a:rPr>
              <a:t>insights.stackoverflow.com/survey/2019#most-loved-dreaded-and-wanted</a:t>
            </a:r>
            <a:r>
              <a:rPr kumimoji="0" lang="en-US" sz="1200" b="0" i="0" u="none" strike="noStrike" kern="1200" cap="none" spc="0" normalizeH="0" baseline="0" noProof="0">
                <a:ln>
                  <a:noFill/>
                </a:ln>
                <a:solidFill>
                  <a:schemeClr val="bg2">
                    <a:lumMod val="60000"/>
                    <a:lumOff val="40000"/>
                  </a:schemeClr>
                </a:solidFill>
                <a:effectLst/>
                <a:uLnTx/>
                <a:uFillTx/>
                <a:latin typeface="Segoe UI"/>
                <a:ea typeface="+mn-ea"/>
                <a:cs typeface="+mn-cs"/>
              </a:rPr>
              <a:t>  &amp; </a:t>
            </a:r>
            <a:r>
              <a:rPr kumimoji="0" lang="en-US" sz="1200" b="0" i="0" u="none" strike="noStrike" kern="1200" cap="none" spc="0" normalizeH="0" baseline="0" noProof="0">
                <a:ln>
                  <a:noFill/>
                </a:ln>
                <a:solidFill>
                  <a:schemeClr val="bg2">
                    <a:lumMod val="60000"/>
                    <a:lumOff val="40000"/>
                  </a:schemeClr>
                </a:solidFill>
                <a:effectLst/>
                <a:uLnTx/>
                <a:uFillTx/>
                <a:latin typeface="Segoe UI"/>
                <a:ea typeface="+mn-ea"/>
                <a:cs typeface="+mn-cs"/>
                <a:hlinkClick r:id="rId10">
                  <a:extLst>
                    <a:ext uri="{A12FA001-AC4F-418D-AE19-62706E023703}">
                      <ahyp:hlinkClr xmlns:ahyp="http://schemas.microsoft.com/office/drawing/2018/hyperlinkcolor" val="tx"/>
                    </a:ext>
                  </a:extLst>
                </a:hlinkClick>
              </a:rPr>
              <a:t>insights.stackoverflow.com/survey/2020#most-loved-dreaded-and-wanted</a:t>
            </a:r>
            <a:r>
              <a:rPr kumimoji="0" lang="en-US" sz="1200" b="0" i="0" u="none" strike="noStrike" kern="1200" cap="none" spc="0" normalizeH="0" baseline="0" noProof="0">
                <a:ln>
                  <a:noFill/>
                </a:ln>
                <a:solidFill>
                  <a:schemeClr val="bg2">
                    <a:lumMod val="60000"/>
                    <a:lumOff val="40000"/>
                  </a:schemeClr>
                </a:soli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2">
                    <a:lumMod val="60000"/>
                    <a:lumOff val="40000"/>
                  </a:schemeClr>
                </a:solidFill>
                <a:effectLst/>
                <a:uLnTx/>
                <a:uFillTx/>
                <a:latin typeface="Segoe UI"/>
                <a:ea typeface="+mn-ea"/>
                <a:cs typeface="+mn-cs"/>
                <a:hlinkClick r:id="rId11">
                  <a:extLst>
                    <a:ext uri="{A12FA001-AC4F-418D-AE19-62706E023703}">
                      <ahyp:hlinkClr xmlns:ahyp="http://schemas.microsoft.com/office/drawing/2018/hyperlinkcolor" val="tx"/>
                    </a:ext>
                  </a:extLst>
                </a:hlinkClick>
              </a:rPr>
              <a:t>github.com/</a:t>
            </a:r>
            <a:r>
              <a:rPr kumimoji="0" lang="en-US" sz="1200" b="0" i="0" u="none" strike="noStrike" kern="1200" cap="none" spc="0" normalizeH="0" baseline="0" noProof="0" err="1">
                <a:ln>
                  <a:noFill/>
                </a:ln>
                <a:solidFill>
                  <a:schemeClr val="bg2">
                    <a:lumMod val="60000"/>
                    <a:lumOff val="40000"/>
                  </a:schemeClr>
                </a:solidFill>
                <a:effectLst/>
                <a:uLnTx/>
                <a:uFillTx/>
                <a:latin typeface="Segoe UI"/>
                <a:ea typeface="+mn-ea"/>
                <a:cs typeface="+mn-cs"/>
                <a:hlinkClick r:id="rId11">
                  <a:extLst>
                    <a:ext uri="{A12FA001-AC4F-418D-AE19-62706E023703}">
                      <ahyp:hlinkClr xmlns:ahyp="http://schemas.microsoft.com/office/drawing/2018/hyperlinkcolor" val="tx"/>
                    </a:ext>
                  </a:extLst>
                </a:hlinkClick>
              </a:rPr>
              <a:t>cncf</a:t>
            </a:r>
            <a:r>
              <a:rPr kumimoji="0" lang="en-US" sz="1200" b="0" i="0" u="none" strike="noStrike" kern="1200" cap="none" spc="0" normalizeH="0" baseline="0" noProof="0">
                <a:ln>
                  <a:noFill/>
                </a:ln>
                <a:solidFill>
                  <a:schemeClr val="bg2">
                    <a:lumMod val="60000"/>
                    <a:lumOff val="40000"/>
                  </a:schemeClr>
                </a:solidFill>
                <a:effectLst/>
                <a:uLnTx/>
                <a:uFillTx/>
                <a:latin typeface="Segoe UI"/>
                <a:ea typeface="+mn-ea"/>
                <a:cs typeface="+mn-cs"/>
                <a:hlinkClick r:id="rId11">
                  <a:extLst>
                    <a:ext uri="{A12FA001-AC4F-418D-AE19-62706E023703}">
                      <ahyp:hlinkClr xmlns:ahyp="http://schemas.microsoft.com/office/drawing/2018/hyperlinkcolor" val="tx"/>
                    </a:ext>
                  </a:extLst>
                </a:hlinkClick>
              </a:rPr>
              <a:t>/velocity/</a:t>
            </a:r>
            <a:r>
              <a:rPr kumimoji="0" lang="en-US" sz="1200" b="0" i="0" u="none" strike="noStrike" kern="1200" cap="none" spc="0" normalizeH="0" baseline="0" noProof="0">
                <a:ln>
                  <a:noFill/>
                </a:ln>
                <a:solidFill>
                  <a:schemeClr val="bg2">
                    <a:lumMod val="60000"/>
                    <a:lumOff val="40000"/>
                  </a:schemeClr>
                </a:soli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2">
                    <a:lumMod val="60000"/>
                    <a:lumOff val="40000"/>
                  </a:schemeClr>
                </a:solidFill>
                <a:effectLst/>
                <a:uLnTx/>
                <a:uFillTx/>
                <a:latin typeface="Segoe UI"/>
                <a:ea typeface="+mn-ea"/>
                <a:cs typeface="+mn-cs"/>
                <a:hlinkClick r:id="rId12">
                  <a:extLst>
                    <a:ext uri="{A12FA001-AC4F-418D-AE19-62706E023703}">
                      <ahyp:hlinkClr xmlns:ahyp="http://schemas.microsoft.com/office/drawing/2018/hyperlinkcolor" val="tx"/>
                    </a:ext>
                  </a:extLst>
                </a:hlinkClick>
              </a:rPr>
              <a:t>octoverse.github.com/</a:t>
            </a:r>
            <a:r>
              <a:rPr kumimoji="0" lang="en-US" sz="1200" b="0" i="0" u="none" strike="noStrike" kern="1200" cap="none" spc="0" normalizeH="0" baseline="0" noProof="0">
                <a:ln>
                  <a:noFill/>
                </a:ln>
                <a:solidFill>
                  <a:schemeClr val="bg2">
                    <a:lumMod val="60000"/>
                    <a:lumOff val="40000"/>
                  </a:schemeClr>
                </a:solidFill>
                <a:effectLst/>
                <a:uLnTx/>
                <a:uFillTx/>
                <a:latin typeface="Segoe UI"/>
                <a:ea typeface="+mn-ea"/>
                <a:cs typeface="+mn-cs"/>
              </a:rPr>
              <a:t> </a:t>
            </a:r>
          </a:p>
          <a:p>
            <a:pPr lvl="0" defTabSz="914367">
              <a:defRPr/>
            </a:pPr>
            <a:r>
              <a:rPr lang="en-US" sz="1200" u="sng">
                <a:solidFill>
                  <a:schemeClr val="bg2">
                    <a:lumMod val="60000"/>
                    <a:lumOff val="40000"/>
                  </a:schemeClr>
                </a:solidFill>
                <a:latin typeface="Segoe UI"/>
              </a:rPr>
              <a:t>https://www.techempower.com/benchmarks/#section=data-r19&amp;hw=ph&amp;test=plaintext</a:t>
            </a:r>
            <a:r>
              <a:rPr lang="en-US" sz="1200">
                <a:solidFill>
                  <a:schemeClr val="bg2">
                    <a:lumMod val="60000"/>
                    <a:lumOff val="40000"/>
                  </a:schemeClr>
                </a:solidFill>
                <a:latin typeface="Segoe UI"/>
              </a:rPr>
              <a:t>   </a:t>
            </a:r>
            <a:endParaRPr kumimoji="0" lang="en-US" sz="1200" b="0" i="0" u="none" strike="noStrike" kern="1200" cap="none" spc="0" normalizeH="0" baseline="0" noProof="0">
              <a:ln>
                <a:noFill/>
              </a:ln>
              <a:solidFill>
                <a:schemeClr val="bg2">
                  <a:lumMod val="60000"/>
                  <a:lumOff val="40000"/>
                </a:schemeClr>
              </a:solidFill>
              <a:effectLst/>
              <a:uLnTx/>
              <a:uFillTx/>
              <a:latin typeface="Segoe UI"/>
            </a:endParaRPr>
          </a:p>
        </p:txBody>
      </p:sp>
    </p:spTree>
    <p:extLst>
      <p:ext uri="{BB962C8B-B14F-4D97-AF65-F5344CB8AC3E}">
        <p14:creationId xmlns:p14="http://schemas.microsoft.com/office/powerpoint/2010/main" val="1453345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700" fill="hold"/>
                                        <p:tgtEl>
                                          <p:spTgt spid="46"/>
                                        </p:tgtEl>
                                        <p:attrNameLst>
                                          <p:attrName>ppt_x</p:attrName>
                                        </p:attrNameLst>
                                      </p:cBhvr>
                                      <p:tavLst>
                                        <p:tav tm="0">
                                          <p:val>
                                            <p:strVal val="0-#ppt_w/2"/>
                                          </p:val>
                                        </p:tav>
                                        <p:tav tm="100000">
                                          <p:val>
                                            <p:strVal val="#ppt_x"/>
                                          </p:val>
                                        </p:tav>
                                      </p:tavLst>
                                    </p:anim>
                                    <p:anim calcmode="lin" valueType="num">
                                      <p:cBhvr additive="base">
                                        <p:cTn id="8" dur="700" fill="hold"/>
                                        <p:tgtEl>
                                          <p:spTgt spid="4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35" presetClass="path" presetSubtype="0" accel="50000" decel="50000" fill="hold" nodeType="withEffect">
                                  <p:stCondLst>
                                    <p:cond delay="0"/>
                                  </p:stCondLst>
                                  <p:childTnLst>
                                    <p:animMotion origin="layout" path="M 0.03698 -4.07407E-6 L 1.875E-6 -4.07407E-6 " pathEditMode="relative" rAng="0" ptsTypes="AA">
                                      <p:cBhvr>
                                        <p:cTn id="13" dur="800" fill="hold"/>
                                        <p:tgtEl>
                                          <p:spTgt spid="2"/>
                                        </p:tgtEl>
                                        <p:attrNameLst>
                                          <p:attrName>ppt_x</p:attrName>
                                          <p:attrName>ppt_y</p:attrName>
                                        </p:attrNameLst>
                                      </p:cBhvr>
                                      <p:rCtr x="-2044" y="0"/>
                                    </p:animMotion>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35" presetClass="path" presetSubtype="0" accel="50000" decel="50000" fill="hold" nodeType="withEffect">
                                  <p:stCondLst>
                                    <p:cond delay="0"/>
                                  </p:stCondLst>
                                  <p:childTnLst>
                                    <p:animMotion origin="layout" path="M 0.04258 1.11111E-6 L 2.29167E-6 1.11111E-6 " pathEditMode="relative" rAng="0" ptsTypes="AA">
                                      <p:cBhvr>
                                        <p:cTn id="18" dur="800" fill="hold"/>
                                        <p:tgtEl>
                                          <p:spTgt spid="3"/>
                                        </p:tgtEl>
                                        <p:attrNameLst>
                                          <p:attrName>ppt_x</p:attrName>
                                          <p:attrName>ppt_y</p:attrName>
                                        </p:attrNameLst>
                                      </p:cBhvr>
                                      <p:rCtr x="-2135" y="0"/>
                                    </p:animMotion>
                                  </p:childTnLst>
                                </p:cTn>
                              </p:par>
                              <p:par>
                                <p:cTn id="19" presetID="22" presetClass="entr" presetSubtype="1"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up)">
                                      <p:cBhvr>
                                        <p:cTn id="21" dur="6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35" presetClass="path" presetSubtype="0" accel="50000" decel="50000" fill="hold" nodeType="withEffect">
                                  <p:stCondLst>
                                    <p:cond delay="0"/>
                                  </p:stCondLst>
                                  <p:childTnLst>
                                    <p:animMotion origin="layout" path="M 0.03828 1.85185E-6 L 2.5E-6 1.85185E-6 " pathEditMode="relative" rAng="0" ptsTypes="AA">
                                      <p:cBhvr>
                                        <p:cTn id="26" dur="800" fill="hold"/>
                                        <p:tgtEl>
                                          <p:spTgt spid="7"/>
                                        </p:tgtEl>
                                        <p:attrNameLst>
                                          <p:attrName>ppt_x</p:attrName>
                                          <p:attrName>ppt_y</p:attrName>
                                        </p:attrNameLst>
                                      </p:cBhvr>
                                      <p:rCtr x="-1914" y="0"/>
                                    </p:animMotion>
                                  </p:childTnLst>
                                </p:cTn>
                              </p:par>
                              <p:par>
                                <p:cTn id="27" presetID="22" presetClass="entr" presetSubtype="1" fill="hold" nodeType="with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wipe(up)">
                                      <p:cBhvr>
                                        <p:cTn id="29" dur="600"/>
                                        <p:tgtEl>
                                          <p:spTgt spid="54"/>
                                        </p:tgtEl>
                                      </p:cBhvr>
                                    </p:animEffect>
                                  </p:childTnLst>
                                </p:cTn>
                              </p:par>
                              <p:par>
                                <p:cTn id="30" presetID="10" presetClass="entr" presetSubtype="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63" presetClass="path" presetSubtype="0" decel="100000" fill="hold" nodeType="withEffect">
                                  <p:stCondLst>
                                    <p:cond delay="0"/>
                                  </p:stCondLst>
                                  <p:childTnLst>
                                    <p:animMotion origin="layout" path="M 2.91667E-6 -2.96296E-6 L 0.04622 -2.96296E-6 " pathEditMode="relative" rAng="0" ptsTypes="AA">
                                      <p:cBhvr>
                                        <p:cTn id="34" dur="800" spd="-100000" fill="hold"/>
                                        <p:tgtEl>
                                          <p:spTgt spid="22"/>
                                        </p:tgtEl>
                                        <p:attrNameLst>
                                          <p:attrName>ppt_x</p:attrName>
                                          <p:attrName>ppt_y</p:attrName>
                                        </p:attrNameLst>
                                      </p:cBhvr>
                                      <p:rCtr x="2305" y="0"/>
                                    </p:animMotion>
                                  </p:childTnLst>
                                </p:cTn>
                              </p:par>
                              <p:par>
                                <p:cTn id="35" presetID="22" presetClass="entr" presetSubtype="8" fill="hold" nodeType="with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wipe(left)">
                                      <p:cBhvr>
                                        <p:cTn id="37" dur="800"/>
                                        <p:tgtEl>
                                          <p:spTgt spid="56"/>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63" presetClass="path" presetSubtype="0" decel="100000" fill="hold" nodeType="withEffect">
                                  <p:stCondLst>
                                    <p:cond delay="0"/>
                                  </p:stCondLst>
                                  <p:childTnLst>
                                    <p:animMotion origin="layout" path="M 8.33333E-7 2.96296E-6 L 0.0487 2.96296E-6 " pathEditMode="relative" rAng="0" ptsTypes="AA">
                                      <p:cBhvr>
                                        <p:cTn id="42" dur="800" spd="-100000" fill="hold"/>
                                        <p:tgtEl>
                                          <p:spTgt spid="20"/>
                                        </p:tgtEl>
                                        <p:attrNameLst>
                                          <p:attrName>ppt_x</p:attrName>
                                          <p:attrName>ppt_y</p:attrName>
                                        </p:attrNameLst>
                                      </p:cBhvr>
                                      <p:rCtr x="2435" y="0"/>
                                    </p:animMotion>
                                  </p:childTnLst>
                                </p:cTn>
                              </p:par>
                              <p:par>
                                <p:cTn id="43" presetID="10"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par>
                                <p:cTn id="46" presetID="35" presetClass="path" presetSubtype="0" accel="50000" decel="50000" fill="hold" nodeType="withEffect">
                                  <p:stCondLst>
                                    <p:cond delay="0"/>
                                  </p:stCondLst>
                                  <p:childTnLst>
                                    <p:animMotion origin="layout" path="M 0.04076 1.48148E-6 L -1.45833E-6 1.48148E-6 " pathEditMode="relative" rAng="0" ptsTypes="AA">
                                      <p:cBhvr>
                                        <p:cTn id="47" dur="800" fill="hold"/>
                                        <p:tgtEl>
                                          <p:spTgt spid="8"/>
                                        </p:tgtEl>
                                        <p:attrNameLst>
                                          <p:attrName>ppt_x</p:attrName>
                                          <p:attrName>ppt_y</p:attrName>
                                        </p:attrNameLst>
                                      </p:cBhvr>
                                      <p:rCtr x="-2044" y="0"/>
                                    </p:animMotion>
                                  </p:childTnLst>
                                </p:cTn>
                              </p:par>
                            </p:childTnLst>
                          </p:cTn>
                        </p:par>
                        <p:par>
                          <p:cTn id="48" fill="hold">
                            <p:stCondLst>
                              <p:cond delay="800"/>
                            </p:stCondLst>
                            <p:childTnLst>
                              <p:par>
                                <p:cTn id="49" presetID="10" presetClass="entr" presetSubtype="0" fill="hold" grpId="0"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2AA190C-23F7-42EB-A377-9D58CA2D07D7}"/>
              </a:ext>
            </a:extLst>
          </p:cNvPr>
          <p:cNvSpPr>
            <a:spLocks noGrp="1"/>
          </p:cNvSpPr>
          <p:nvPr>
            <p:ph type="title" idx="4294967295"/>
          </p:nvPr>
        </p:nvSpPr>
        <p:spPr>
          <a:xfrm>
            <a:off x="993213" y="437321"/>
            <a:ext cx="11017250" cy="554038"/>
          </a:xfrm>
        </p:spPr>
        <p:txBody>
          <a:bodyPr>
            <a:noAutofit/>
          </a:bodyPr>
          <a:lstStyle/>
          <a:p>
            <a:r>
              <a:rPr lang="en-US"/>
              <a:t>.NET adoption</a:t>
            </a:r>
          </a:p>
        </p:txBody>
      </p:sp>
      <p:sp>
        <p:nvSpPr>
          <p:cNvPr id="2" name="Title 1">
            <a:extLst>
              <a:ext uri="{FF2B5EF4-FFF2-40B4-BE49-F238E27FC236}">
                <a16:creationId xmlns:a16="http://schemas.microsoft.com/office/drawing/2014/main" id="{051BBE9C-C61E-42ED-B9B8-39220289444B}"/>
              </a:ext>
            </a:extLst>
          </p:cNvPr>
          <p:cNvSpPr txBox="1">
            <a:spLocks/>
          </p:cNvSpPr>
          <p:nvPr/>
        </p:nvSpPr>
        <p:spPr>
          <a:xfrm>
            <a:off x="7688360" y="1639386"/>
            <a:ext cx="2755053" cy="461665"/>
          </a:xfrm>
          <a:prstGeom prst="rect">
            <a:avLst/>
          </a:prstGeom>
        </p:spPr>
        <p:txBody>
          <a:bodyPr vert="horz" wrap="square" lIns="0" tIns="0" rIns="0" bIns="0" rtlCol="0" anchor="t">
            <a:spAutoFit/>
          </a:bodyPr>
          <a:lstStyle>
            <a:lvl1pPr algn="l" defTabSz="932462" rtl="0" eaLnBrk="1" latinLnBrk="0" hangingPunct="1">
              <a:lnSpc>
                <a:spcPct val="100000"/>
              </a:lnSpc>
              <a:spcBef>
                <a:spcPct val="0"/>
              </a:spcBef>
              <a:buNone/>
              <a:defRPr lang="en-US" sz="4000" b="1" kern="1200" cap="none" spc="-50" baseline="0">
                <a:ln w="3175">
                  <a:noFill/>
                </a:ln>
                <a:solidFill>
                  <a:schemeClr val="bg1"/>
                </a:solidFill>
                <a:effectLst/>
                <a:latin typeface="+mj-lt"/>
                <a:ea typeface="+mn-ea"/>
                <a:cs typeface="Segoe UI" pitchFamily="34" charset="0"/>
              </a:defRPr>
            </a:lvl1pPr>
          </a:lstStyle>
          <a:p>
            <a:pPr marL="0" marR="0" lvl="0" indent="0" algn="l" defTabSz="932462"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50" normalizeH="0" baseline="0" noProof="0">
                <a:ln w="3175">
                  <a:noFill/>
                </a:ln>
                <a:solidFill>
                  <a:schemeClr val="accent3">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sym typeface="Quattrocento Sans"/>
              </a:rPr>
              <a:t>200K</a:t>
            </a:r>
            <a:endParaRPr kumimoji="0" lang="en-US" sz="3000" b="1" i="0" u="none" strike="noStrike" kern="1200" cap="none" spc="-50" normalizeH="0" baseline="0" noProof="0">
              <a:ln w="3175">
                <a:noFill/>
              </a:ln>
              <a:solidFill>
                <a:schemeClr val="accent3">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 name="Text Placeholder 2">
            <a:extLst>
              <a:ext uri="{FF2B5EF4-FFF2-40B4-BE49-F238E27FC236}">
                <a16:creationId xmlns:a16="http://schemas.microsoft.com/office/drawing/2014/main" id="{3FE59706-75CE-4065-93B8-6AEF253572EE}"/>
              </a:ext>
            </a:extLst>
          </p:cNvPr>
          <p:cNvSpPr txBox="1">
            <a:spLocks/>
          </p:cNvSpPr>
          <p:nvPr/>
        </p:nvSpPr>
        <p:spPr>
          <a:xfrm>
            <a:off x="7688360" y="2196731"/>
            <a:ext cx="3496197" cy="184666"/>
          </a:xfrm>
          <a:prstGeom prst="rect">
            <a:avLst/>
          </a:prstGeom>
        </p:spPr>
        <p:txBody>
          <a:bodyPr vert="horz" wrap="square" lIns="0" tIns="0" rIns="0" bIns="0" rtlCol="0">
            <a:spAutoFit/>
          </a:bodyPr>
          <a:lstStyle>
            <a:lvl1pPr marL="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bg1"/>
                </a:solidFill>
                <a:latin typeface="+mn-lt"/>
                <a:ea typeface="+mn-ea"/>
                <a:cs typeface="Segoe UI Semilight" panose="020B0402040204020203" pitchFamily="34" charset="0"/>
              </a:defRPr>
            </a:lvl1pPr>
            <a:lvl2pPr marL="228531"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999" kern="1200" spc="0" baseline="0">
                <a:solidFill>
                  <a:schemeClr val="bg1"/>
                </a:solidFill>
                <a:latin typeface="+mn-lt"/>
                <a:ea typeface="+mn-ea"/>
                <a:cs typeface="+mn-cs"/>
              </a:defRPr>
            </a:lvl2pPr>
            <a:lvl3pPr marL="45706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685594"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4pPr>
            <a:lvl5pPr marL="91412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0" marR="0" lvl="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a:solidFill>
                  <a:srgbClr val="FFFFFF"/>
                </a:solidFill>
                <a:latin typeface="Open Sans" panose="020B0606030504020204" pitchFamily="34" charset="0"/>
                <a:ea typeface="Open Sans" panose="020B0606030504020204" pitchFamily="34" charset="0"/>
                <a:cs typeface="Open Sans" panose="020B0606030504020204" pitchFamily="34" charset="0"/>
              </a:rPr>
              <a:t>Windows developers migrated to .NET Core</a:t>
            </a:r>
            <a:endParaRPr kumimoji="0" lang="en-US" sz="12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 name="Title 1">
            <a:extLst>
              <a:ext uri="{FF2B5EF4-FFF2-40B4-BE49-F238E27FC236}">
                <a16:creationId xmlns:a16="http://schemas.microsoft.com/office/drawing/2014/main" id="{B9D5057F-36AE-48CB-AE8C-1A992D7FC1C0}"/>
              </a:ext>
            </a:extLst>
          </p:cNvPr>
          <p:cNvSpPr txBox="1">
            <a:spLocks/>
          </p:cNvSpPr>
          <p:nvPr/>
        </p:nvSpPr>
        <p:spPr>
          <a:xfrm>
            <a:off x="7688359" y="3218422"/>
            <a:ext cx="3858513" cy="461665"/>
          </a:xfrm>
          <a:prstGeom prst="rect">
            <a:avLst/>
          </a:prstGeom>
        </p:spPr>
        <p:txBody>
          <a:bodyPr vert="horz" wrap="square" lIns="0" tIns="0" rIns="0" bIns="0" rtlCol="0" anchor="t">
            <a:spAutoFit/>
          </a:bodyPr>
          <a:lstStyle>
            <a:lvl1pPr algn="l" defTabSz="932462" rtl="0" eaLnBrk="1" latinLnBrk="0" hangingPunct="1">
              <a:lnSpc>
                <a:spcPct val="100000"/>
              </a:lnSpc>
              <a:spcBef>
                <a:spcPct val="0"/>
              </a:spcBef>
              <a:buNone/>
              <a:defRPr lang="en-US" sz="4000" b="1" kern="1200" cap="none" spc="-50" baseline="0">
                <a:ln w="3175">
                  <a:noFill/>
                </a:ln>
                <a:solidFill>
                  <a:schemeClr val="bg1"/>
                </a:solidFill>
                <a:effectLst/>
                <a:latin typeface="+mj-lt"/>
                <a:ea typeface="+mn-ea"/>
                <a:cs typeface="Segoe UI" pitchFamily="34" charset="0"/>
              </a:defRPr>
            </a:lvl1pPr>
          </a:lstStyle>
          <a:p>
            <a:pPr marL="0" marR="0" lvl="0" indent="0" algn="l" defTabSz="932462" rtl="0" eaLnBrk="1" fontAlgn="auto" latinLnBrk="0" hangingPunct="1">
              <a:lnSpc>
                <a:spcPct val="100000"/>
              </a:lnSpc>
              <a:spcBef>
                <a:spcPct val="0"/>
              </a:spcBef>
              <a:spcAft>
                <a:spcPts val="0"/>
              </a:spcAft>
              <a:buClrTx/>
              <a:buSzTx/>
              <a:buFontTx/>
              <a:buNone/>
              <a:tabLst/>
              <a:defRPr/>
            </a:pPr>
            <a:r>
              <a:rPr lang="en-US" sz="3000">
                <a:solidFill>
                  <a:schemeClr val="accent3">
                    <a:lumMod val="40000"/>
                    <a:lumOff val="60000"/>
                  </a:schemeClr>
                </a:solidFill>
                <a:latin typeface="Open Sans" panose="020B0606030504020204" pitchFamily="34" charset="0"/>
                <a:ea typeface="Open Sans" panose="020B0606030504020204" pitchFamily="34" charset="0"/>
                <a:cs typeface="Open Sans" panose="020B0606030504020204" pitchFamily="34" charset="0"/>
                <a:sym typeface="Quattrocento Sans"/>
              </a:rPr>
              <a:t>230K</a:t>
            </a:r>
            <a:endParaRPr kumimoji="0" lang="en-US" sz="3000" b="1" i="0" u="none" strike="noStrike" kern="1200" cap="none" spc="-50" normalizeH="0" baseline="0" noProof="0">
              <a:ln w="3175">
                <a:noFill/>
              </a:ln>
              <a:solidFill>
                <a:schemeClr val="accent3">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2">
            <a:extLst>
              <a:ext uri="{FF2B5EF4-FFF2-40B4-BE49-F238E27FC236}">
                <a16:creationId xmlns:a16="http://schemas.microsoft.com/office/drawing/2014/main" id="{1572E8FD-61DB-413B-A274-5057BD1338E3}"/>
              </a:ext>
            </a:extLst>
          </p:cNvPr>
          <p:cNvSpPr txBox="1">
            <a:spLocks/>
          </p:cNvSpPr>
          <p:nvPr/>
        </p:nvSpPr>
        <p:spPr>
          <a:xfrm>
            <a:off x="7688360" y="3768465"/>
            <a:ext cx="3858514" cy="184666"/>
          </a:xfrm>
          <a:prstGeom prst="rect">
            <a:avLst/>
          </a:prstGeom>
        </p:spPr>
        <p:txBody>
          <a:bodyPr vert="horz" wrap="square" lIns="0" tIns="0" rIns="0" bIns="0" rtlCol="0">
            <a:spAutoFit/>
          </a:bodyPr>
          <a:lstStyle>
            <a:lvl1pPr marL="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bg1"/>
                </a:solidFill>
                <a:latin typeface="+mn-lt"/>
                <a:ea typeface="+mn-ea"/>
                <a:cs typeface="Segoe UI Semilight" panose="020B0402040204020203" pitchFamily="34" charset="0"/>
              </a:defRPr>
            </a:lvl1pPr>
            <a:lvl2pPr marL="228531"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999" kern="1200" spc="0" baseline="0">
                <a:solidFill>
                  <a:schemeClr val="bg1"/>
                </a:solidFill>
                <a:latin typeface="+mn-lt"/>
                <a:ea typeface="+mn-ea"/>
                <a:cs typeface="+mn-cs"/>
              </a:defRPr>
            </a:lvl2pPr>
            <a:lvl3pPr marL="45706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685594"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4pPr>
            <a:lvl5pPr marL="91412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0" marR="0" lvl="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First time .NET developers in September 2020</a:t>
            </a:r>
          </a:p>
        </p:txBody>
      </p:sp>
      <p:sp>
        <p:nvSpPr>
          <p:cNvPr id="6" name="Title 1">
            <a:extLst>
              <a:ext uri="{FF2B5EF4-FFF2-40B4-BE49-F238E27FC236}">
                <a16:creationId xmlns:a16="http://schemas.microsoft.com/office/drawing/2014/main" id="{521ED75E-1E3C-4B10-803B-43DCC5FD4BA5}"/>
              </a:ext>
            </a:extLst>
          </p:cNvPr>
          <p:cNvSpPr txBox="1">
            <a:spLocks/>
          </p:cNvSpPr>
          <p:nvPr/>
        </p:nvSpPr>
        <p:spPr>
          <a:xfrm>
            <a:off x="7688360" y="5043679"/>
            <a:ext cx="2976434" cy="461665"/>
          </a:xfrm>
          <a:prstGeom prst="rect">
            <a:avLst/>
          </a:prstGeom>
        </p:spPr>
        <p:txBody>
          <a:bodyPr vert="horz" wrap="square" lIns="0" tIns="0" rIns="0" bIns="0" rtlCol="0" anchor="t">
            <a:spAutoFit/>
          </a:bodyPr>
          <a:lstStyle>
            <a:lvl1pPr algn="l" defTabSz="932462" rtl="0" eaLnBrk="1" latinLnBrk="0" hangingPunct="1">
              <a:lnSpc>
                <a:spcPct val="100000"/>
              </a:lnSpc>
              <a:spcBef>
                <a:spcPct val="0"/>
              </a:spcBef>
              <a:buNone/>
              <a:defRPr lang="en-US" sz="4000" b="1" kern="1200" cap="none" spc="-50" baseline="0">
                <a:ln w="3175">
                  <a:noFill/>
                </a:ln>
                <a:solidFill>
                  <a:schemeClr val="bg1"/>
                </a:solidFill>
                <a:effectLst/>
                <a:latin typeface="+mj-lt"/>
                <a:ea typeface="+mn-ea"/>
                <a:cs typeface="Segoe UI" pitchFamily="34" charset="0"/>
              </a:defRPr>
            </a:lvl1pPr>
          </a:lstStyle>
          <a:p>
            <a:pPr marL="0" marR="0" lvl="0" indent="0" algn="l" defTabSz="932462"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50" normalizeH="0" baseline="0" noProof="0">
                <a:ln w="3175">
                  <a:noFill/>
                </a:ln>
                <a:solidFill>
                  <a:schemeClr val="accent3">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sym typeface="Quattrocento Sans"/>
              </a:rPr>
              <a:t>2 million</a:t>
            </a:r>
            <a:endParaRPr kumimoji="0" lang="en-US" sz="3000" b="1" i="0" u="none" strike="noStrike" kern="1200" cap="none" spc="-50" normalizeH="0" baseline="0" noProof="0">
              <a:ln w="3175">
                <a:noFill/>
              </a:ln>
              <a:solidFill>
                <a:schemeClr val="accent3">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 name="Text Placeholder 2">
            <a:extLst>
              <a:ext uri="{FF2B5EF4-FFF2-40B4-BE49-F238E27FC236}">
                <a16:creationId xmlns:a16="http://schemas.microsoft.com/office/drawing/2014/main" id="{C01158D3-1E46-4BBF-989A-7A594F2BB0B3}"/>
              </a:ext>
            </a:extLst>
          </p:cNvPr>
          <p:cNvSpPr txBox="1">
            <a:spLocks/>
          </p:cNvSpPr>
          <p:nvPr/>
        </p:nvSpPr>
        <p:spPr>
          <a:xfrm>
            <a:off x="7688360" y="5588125"/>
            <a:ext cx="3569756" cy="184666"/>
          </a:xfrm>
          <a:prstGeom prst="rect">
            <a:avLst/>
          </a:prstGeom>
        </p:spPr>
        <p:txBody>
          <a:bodyPr vert="horz" wrap="square" lIns="0" tIns="0" rIns="0" bIns="0" rtlCol="0">
            <a:spAutoFit/>
          </a:bodyPr>
          <a:lstStyle>
            <a:lvl1pPr marL="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bg1"/>
                </a:solidFill>
                <a:latin typeface="+mn-lt"/>
                <a:ea typeface="+mn-ea"/>
                <a:cs typeface="Segoe UI Semilight" panose="020B0402040204020203" pitchFamily="34" charset="0"/>
              </a:defRPr>
            </a:lvl1pPr>
            <a:lvl2pPr marL="228531"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999" kern="1200" spc="0" baseline="0">
                <a:solidFill>
                  <a:schemeClr val="bg1"/>
                </a:solidFill>
                <a:latin typeface="+mn-lt"/>
                <a:ea typeface="+mn-ea"/>
                <a:cs typeface="+mn-cs"/>
              </a:defRPr>
            </a:lvl2pPr>
            <a:lvl3pPr marL="45706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685594"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4pPr>
            <a:lvl5pPr marL="91412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0" marR="0" lvl="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Publishes </a:t>
            </a:r>
            <a:r>
              <a:rPr kumimoji="0" lang="en-US" sz="120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per month</a:t>
            </a:r>
            <a:r>
              <a:rPr kumimoji="0" lang="en-US" sz="12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to Linux from Visual Studio</a:t>
            </a:r>
          </a:p>
        </p:txBody>
      </p:sp>
      <p:sp>
        <p:nvSpPr>
          <p:cNvPr id="8" name="Text Placeholder 2">
            <a:extLst>
              <a:ext uri="{FF2B5EF4-FFF2-40B4-BE49-F238E27FC236}">
                <a16:creationId xmlns:a16="http://schemas.microsoft.com/office/drawing/2014/main" id="{FB440089-5CDF-4DA7-B898-E2E9A4246AEA}"/>
              </a:ext>
            </a:extLst>
          </p:cNvPr>
          <p:cNvSpPr txBox="1">
            <a:spLocks/>
          </p:cNvSpPr>
          <p:nvPr/>
        </p:nvSpPr>
        <p:spPr>
          <a:xfrm>
            <a:off x="5665304" y="1744486"/>
            <a:ext cx="1773027" cy="492443"/>
          </a:xfrm>
          <a:prstGeom prst="rect">
            <a:avLst/>
          </a:prstGeom>
        </p:spPr>
        <p:txBody>
          <a:bodyPr vert="horz" wrap="square" lIns="0" tIns="0" rIns="0" bIns="0" rtlCol="0">
            <a:spAutoFit/>
          </a:bodyPr>
          <a:lstStyle>
            <a:lvl1pPr marL="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bg1"/>
                </a:solidFill>
                <a:latin typeface="+mn-lt"/>
                <a:ea typeface="+mn-ea"/>
                <a:cs typeface="Segoe UI Semilight" panose="020B0402040204020203" pitchFamily="34" charset="0"/>
              </a:defRPr>
            </a:lvl1pPr>
            <a:lvl2pPr marL="228531"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999" kern="1200" spc="0" baseline="0">
                <a:solidFill>
                  <a:schemeClr val="bg1"/>
                </a:solidFill>
                <a:latin typeface="+mn-lt"/>
                <a:ea typeface="+mn-ea"/>
                <a:cs typeface="+mn-cs"/>
              </a:defRPr>
            </a:lvl2pPr>
            <a:lvl3pPr marL="45706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685594"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4pPr>
            <a:lvl5pPr marL="91412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0" marR="0" lvl="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chemeClr val="accent3">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WinForms &amp; WPF on .NET Core</a:t>
            </a:r>
          </a:p>
        </p:txBody>
      </p:sp>
      <p:sp>
        <p:nvSpPr>
          <p:cNvPr id="9" name="Text Placeholder 2">
            <a:extLst>
              <a:ext uri="{FF2B5EF4-FFF2-40B4-BE49-F238E27FC236}">
                <a16:creationId xmlns:a16="http://schemas.microsoft.com/office/drawing/2014/main" id="{89B0C08C-68D5-4205-8805-EB71003393A0}"/>
              </a:ext>
            </a:extLst>
          </p:cNvPr>
          <p:cNvSpPr txBox="1">
            <a:spLocks/>
          </p:cNvSpPr>
          <p:nvPr/>
        </p:nvSpPr>
        <p:spPr>
          <a:xfrm>
            <a:off x="5665304" y="3323522"/>
            <a:ext cx="1640271" cy="246221"/>
          </a:xfrm>
          <a:prstGeom prst="rect">
            <a:avLst/>
          </a:prstGeom>
        </p:spPr>
        <p:txBody>
          <a:bodyPr vert="horz" wrap="square" lIns="0" tIns="0" rIns="0" bIns="0" rtlCol="0">
            <a:spAutoFit/>
          </a:bodyPr>
          <a:lstStyle>
            <a:lvl1pPr marL="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bg1"/>
                </a:solidFill>
                <a:latin typeface="+mn-lt"/>
                <a:ea typeface="+mn-ea"/>
                <a:cs typeface="Segoe UI Semilight" panose="020B0402040204020203" pitchFamily="34" charset="0"/>
              </a:defRPr>
            </a:lvl1pPr>
            <a:lvl2pPr marL="228531"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999" kern="1200" spc="0" baseline="0">
                <a:solidFill>
                  <a:schemeClr val="bg1"/>
                </a:solidFill>
                <a:latin typeface="+mn-lt"/>
                <a:ea typeface="+mn-ea"/>
                <a:cs typeface="+mn-cs"/>
              </a:defRPr>
            </a:lvl2pPr>
            <a:lvl3pPr marL="45706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685594"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4pPr>
            <a:lvl5pPr marL="91412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0" marR="0" lvl="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chemeClr val="accent3">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.NET Core</a:t>
            </a:r>
          </a:p>
        </p:txBody>
      </p:sp>
      <p:sp>
        <p:nvSpPr>
          <p:cNvPr id="10" name="Text Placeholder 2">
            <a:extLst>
              <a:ext uri="{FF2B5EF4-FFF2-40B4-BE49-F238E27FC236}">
                <a16:creationId xmlns:a16="http://schemas.microsoft.com/office/drawing/2014/main" id="{98BAB582-2439-4E5D-A8EE-225D9C9CE4E7}"/>
              </a:ext>
            </a:extLst>
          </p:cNvPr>
          <p:cNvSpPr txBox="1">
            <a:spLocks/>
          </p:cNvSpPr>
          <p:nvPr/>
        </p:nvSpPr>
        <p:spPr>
          <a:xfrm>
            <a:off x="5665304" y="5148779"/>
            <a:ext cx="1640271" cy="246221"/>
          </a:xfrm>
          <a:prstGeom prst="rect">
            <a:avLst/>
          </a:prstGeom>
        </p:spPr>
        <p:txBody>
          <a:bodyPr vert="horz" wrap="square" lIns="0" tIns="0" rIns="0" bIns="0" rtlCol="0">
            <a:spAutoFit/>
          </a:bodyPr>
          <a:lstStyle>
            <a:lvl1pPr marL="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bg1"/>
                </a:solidFill>
                <a:latin typeface="+mn-lt"/>
                <a:ea typeface="+mn-ea"/>
                <a:cs typeface="Segoe UI Semilight" panose="020B0402040204020203" pitchFamily="34" charset="0"/>
              </a:defRPr>
            </a:lvl1pPr>
            <a:lvl2pPr marL="228531"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999" kern="1200" spc="0" baseline="0">
                <a:solidFill>
                  <a:schemeClr val="bg1"/>
                </a:solidFill>
                <a:latin typeface="+mn-lt"/>
                <a:ea typeface="+mn-ea"/>
                <a:cs typeface="+mn-cs"/>
              </a:defRPr>
            </a:lvl2pPr>
            <a:lvl3pPr marL="45706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685594"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4pPr>
            <a:lvl5pPr marL="91412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0" marR="0" lvl="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chemeClr val="accent3">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.NET on Linux</a:t>
            </a:r>
          </a:p>
        </p:txBody>
      </p:sp>
      <p:sp>
        <p:nvSpPr>
          <p:cNvPr id="49" name="Title 1">
            <a:extLst>
              <a:ext uri="{FF2B5EF4-FFF2-40B4-BE49-F238E27FC236}">
                <a16:creationId xmlns:a16="http://schemas.microsoft.com/office/drawing/2014/main" id="{C283E119-41F3-431F-B065-F410CEA17E65}"/>
              </a:ext>
            </a:extLst>
          </p:cNvPr>
          <p:cNvSpPr txBox="1">
            <a:spLocks/>
          </p:cNvSpPr>
          <p:nvPr/>
        </p:nvSpPr>
        <p:spPr>
          <a:xfrm>
            <a:off x="993213" y="2756757"/>
            <a:ext cx="3707996" cy="1107996"/>
          </a:xfrm>
          <a:prstGeom prst="rect">
            <a:avLst/>
          </a:prstGeom>
        </p:spPr>
        <p:txBody>
          <a:bodyPr vert="horz" wrap="square" lIns="0" tIns="0" rIns="0" bIns="0" rtlCol="0" anchor="t">
            <a:spAutoFit/>
          </a:bodyPr>
          <a:lstStyle>
            <a:lvl1pPr algn="l" defTabSz="932462" rtl="0" eaLnBrk="1" latinLnBrk="0" hangingPunct="1">
              <a:lnSpc>
                <a:spcPct val="100000"/>
              </a:lnSpc>
              <a:spcBef>
                <a:spcPct val="0"/>
              </a:spcBef>
              <a:buNone/>
              <a:defRPr lang="en-US" sz="4000" b="1" kern="1200" cap="none" spc="-50" baseline="0">
                <a:ln w="3175">
                  <a:noFill/>
                </a:ln>
                <a:solidFill>
                  <a:schemeClr val="bg1"/>
                </a:solidFill>
                <a:effectLst/>
                <a:latin typeface="+mj-lt"/>
                <a:ea typeface="+mn-ea"/>
                <a:cs typeface="Segoe UI" pitchFamily="34" charset="0"/>
              </a:defRPr>
            </a:lvl1pPr>
          </a:lstStyle>
          <a:p>
            <a:pPr marL="0" marR="0" lvl="0" indent="0" algn="l" defTabSz="93246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sym typeface="Quattrocento Sans"/>
              </a:rPr>
              <a:t>5 million </a:t>
            </a:r>
          </a:p>
          <a:p>
            <a:pPr marL="0" marR="0" lvl="0" indent="0" algn="l" defTabSz="93246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solidFill>
                  <a:schemeClr val="accent3">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sym typeface="Quattrocento Sans"/>
              </a:rPr>
              <a:t>.NET developers</a:t>
            </a:r>
            <a:endParaRPr kumimoji="0" lang="en-US" sz="3600" b="1" i="0" u="none" strike="noStrike" kern="1200" cap="none" spc="-50" normalizeH="0" baseline="0" noProof="0">
              <a:ln w="3175">
                <a:noFill/>
              </a:ln>
              <a:solidFill>
                <a:schemeClr val="accent3">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1" name="Text Placeholder 2">
            <a:extLst>
              <a:ext uri="{FF2B5EF4-FFF2-40B4-BE49-F238E27FC236}">
                <a16:creationId xmlns:a16="http://schemas.microsoft.com/office/drawing/2014/main" id="{A4DE73EE-8695-45D9-9DC8-B92C71662D4D}"/>
              </a:ext>
            </a:extLst>
          </p:cNvPr>
          <p:cNvSpPr txBox="1">
            <a:spLocks/>
          </p:cNvSpPr>
          <p:nvPr/>
        </p:nvSpPr>
        <p:spPr>
          <a:xfrm>
            <a:off x="993213" y="3953131"/>
            <a:ext cx="3673209" cy="184666"/>
          </a:xfrm>
          <a:prstGeom prst="rect">
            <a:avLst/>
          </a:prstGeom>
        </p:spPr>
        <p:txBody>
          <a:bodyPr vert="horz" wrap="square" lIns="0" tIns="0" rIns="0" bIns="0" rtlCol="0">
            <a:spAutoFit/>
          </a:bodyPr>
          <a:lstStyle>
            <a:lvl1pPr marL="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bg1"/>
                </a:solidFill>
                <a:latin typeface="+mn-lt"/>
                <a:ea typeface="+mn-ea"/>
                <a:cs typeface="Segoe UI Semilight" panose="020B0402040204020203" pitchFamily="34" charset="0"/>
              </a:defRPr>
            </a:lvl1pPr>
            <a:lvl2pPr marL="228531"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999" kern="1200" spc="0" baseline="0">
                <a:solidFill>
                  <a:schemeClr val="bg1"/>
                </a:solidFill>
                <a:latin typeface="+mn-lt"/>
                <a:ea typeface="+mn-ea"/>
                <a:cs typeface="+mn-cs"/>
              </a:defRPr>
            </a:lvl2pPr>
            <a:lvl3pPr marL="45706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685594"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4pPr>
            <a:lvl5pPr marL="91412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0" marR="0" lvl="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Monthly active developers in Visual Studio Family</a:t>
            </a:r>
          </a:p>
        </p:txBody>
      </p:sp>
    </p:spTree>
    <p:extLst>
      <p:ext uri="{BB962C8B-B14F-4D97-AF65-F5344CB8AC3E}">
        <p14:creationId xmlns:p14="http://schemas.microsoft.com/office/powerpoint/2010/main" val="3874002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1CA387C0-F0C9-4675-9CD4-A398BCA3A308}"/>
              </a:ext>
            </a:extLst>
          </p:cNvPr>
          <p:cNvSpPr/>
          <p:nvPr/>
        </p:nvSpPr>
        <p:spPr bwMode="auto">
          <a:xfrm>
            <a:off x="521427" y="592271"/>
            <a:ext cx="1855974" cy="384048"/>
          </a:xfrm>
          <a:prstGeom prst="roundRect">
            <a:avLst>
              <a:gd name="adj" fmla="val 26320"/>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PARTNERS</a:t>
            </a:r>
          </a:p>
        </p:txBody>
      </p:sp>
      <p:sp>
        <p:nvSpPr>
          <p:cNvPr id="3" name="Title 2">
            <a:extLst>
              <a:ext uri="{FF2B5EF4-FFF2-40B4-BE49-F238E27FC236}">
                <a16:creationId xmlns:a16="http://schemas.microsoft.com/office/drawing/2014/main" id="{5C841467-4263-4B2E-AEAB-C1D8335EC2A6}"/>
              </a:ext>
            </a:extLst>
          </p:cNvPr>
          <p:cNvSpPr>
            <a:spLocks noGrp="1"/>
          </p:cNvSpPr>
          <p:nvPr>
            <p:ph type="title"/>
          </p:nvPr>
        </p:nvSpPr>
        <p:spPr>
          <a:xfrm>
            <a:off x="476991" y="973948"/>
            <a:ext cx="10515600" cy="1325563"/>
          </a:xfrm>
        </p:spPr>
        <p:txBody>
          <a:bodyPr/>
          <a:lstStyle/>
          <a:p>
            <a:r>
              <a:rPr lang="en-US"/>
              <a:t>Partner Tools and Controls for .NET 5</a:t>
            </a:r>
          </a:p>
        </p:txBody>
      </p:sp>
      <p:grpSp>
        <p:nvGrpSpPr>
          <p:cNvPr id="19" name="Group 18">
            <a:extLst>
              <a:ext uri="{FF2B5EF4-FFF2-40B4-BE49-F238E27FC236}">
                <a16:creationId xmlns:a16="http://schemas.microsoft.com/office/drawing/2014/main" id="{64101539-145F-4670-8C1B-DF7E57C1EA6C}"/>
              </a:ext>
            </a:extLst>
          </p:cNvPr>
          <p:cNvGrpSpPr/>
          <p:nvPr/>
        </p:nvGrpSpPr>
        <p:grpSpPr>
          <a:xfrm>
            <a:off x="1955144" y="2556567"/>
            <a:ext cx="8281711" cy="3674135"/>
            <a:chOff x="1665974" y="2588911"/>
            <a:chExt cx="8281711" cy="3674135"/>
          </a:xfrm>
        </p:grpSpPr>
        <p:pic>
          <p:nvPicPr>
            <p:cNvPr id="9" name="Picture 8">
              <a:extLst>
                <a:ext uri="{FF2B5EF4-FFF2-40B4-BE49-F238E27FC236}">
                  <a16:creationId xmlns:a16="http://schemas.microsoft.com/office/drawing/2014/main" id="{FD3DA751-564F-4846-9EDB-8C006833B1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665974" y="2588911"/>
              <a:ext cx="3012382" cy="713459"/>
            </a:xfrm>
            <a:prstGeom prst="rect">
              <a:avLst/>
            </a:prstGeom>
          </p:spPr>
        </p:pic>
        <p:pic>
          <p:nvPicPr>
            <p:cNvPr id="23" name="Picture 22">
              <a:extLst>
                <a:ext uri="{FF2B5EF4-FFF2-40B4-BE49-F238E27FC236}">
                  <a16:creationId xmlns:a16="http://schemas.microsoft.com/office/drawing/2014/main" id="{035E77C0-7D8E-42FD-AB54-89AE4D0EAE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5974" y="4553941"/>
              <a:ext cx="3920907" cy="599613"/>
            </a:xfrm>
            <a:prstGeom prst="rect">
              <a:avLst/>
            </a:prstGeom>
          </p:spPr>
        </p:pic>
        <p:pic>
          <p:nvPicPr>
            <p:cNvPr id="25" name="Picture 24" descr="A close up of a sign&#10;&#10;Description automatically generated">
              <a:extLst>
                <a:ext uri="{FF2B5EF4-FFF2-40B4-BE49-F238E27FC236}">
                  <a16:creationId xmlns:a16="http://schemas.microsoft.com/office/drawing/2014/main" id="{DCE67F6C-4871-4B73-BB35-91535084B2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7534" y="4534487"/>
              <a:ext cx="2877425" cy="738590"/>
            </a:xfrm>
            <a:prstGeom prst="rect">
              <a:avLst/>
            </a:prstGeom>
          </p:spPr>
        </p:pic>
        <p:pic>
          <p:nvPicPr>
            <p:cNvPr id="32" name="Picture 31">
              <a:extLst>
                <a:ext uri="{FF2B5EF4-FFF2-40B4-BE49-F238E27FC236}">
                  <a16:creationId xmlns:a16="http://schemas.microsoft.com/office/drawing/2014/main" id="{76C9C57D-D2AD-411A-89CE-0A30EBC990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45829" y="5524456"/>
              <a:ext cx="3322002" cy="738590"/>
            </a:xfrm>
            <a:prstGeom prst="rect">
              <a:avLst/>
            </a:prstGeom>
          </p:spPr>
        </p:pic>
        <p:pic>
          <p:nvPicPr>
            <p:cNvPr id="4" name="Picture 3" descr="A close up of a sign&#10;&#10;Description automatically generated">
              <a:extLst>
                <a:ext uri="{FF2B5EF4-FFF2-40B4-BE49-F238E27FC236}">
                  <a16:creationId xmlns:a16="http://schemas.microsoft.com/office/drawing/2014/main" id="{982BC2E4-644C-4B6A-8293-4D9C306FD0A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65974" y="3656501"/>
              <a:ext cx="3755943" cy="523855"/>
            </a:xfrm>
            <a:prstGeom prst="rect">
              <a:avLst/>
            </a:prstGeom>
          </p:spPr>
        </p:pic>
        <p:pic>
          <p:nvPicPr>
            <p:cNvPr id="12" name="Graphic 11">
              <a:extLst>
                <a:ext uri="{FF2B5EF4-FFF2-40B4-BE49-F238E27FC236}">
                  <a16:creationId xmlns:a16="http://schemas.microsoft.com/office/drawing/2014/main" id="{5638ED89-6F8A-4DE7-9CAB-B4F7C10431A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27534" y="2590172"/>
              <a:ext cx="3620151" cy="678778"/>
            </a:xfrm>
            <a:prstGeom prst="rect">
              <a:avLst/>
            </a:prstGeom>
          </p:spPr>
        </p:pic>
        <p:pic>
          <p:nvPicPr>
            <p:cNvPr id="18" name="Graphic 17">
              <a:extLst>
                <a:ext uri="{FF2B5EF4-FFF2-40B4-BE49-F238E27FC236}">
                  <a16:creationId xmlns:a16="http://schemas.microsoft.com/office/drawing/2014/main" id="{342E51E7-B0B5-4CE7-9B0E-EC50395296C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327534" y="3577570"/>
              <a:ext cx="3160448" cy="648297"/>
            </a:xfrm>
            <a:prstGeom prst="rect">
              <a:avLst/>
            </a:prstGeom>
          </p:spPr>
        </p:pic>
      </p:grpSp>
    </p:spTree>
    <p:extLst>
      <p:ext uri="{BB962C8B-B14F-4D97-AF65-F5344CB8AC3E}">
        <p14:creationId xmlns:p14="http://schemas.microsoft.com/office/powerpoint/2010/main" val="333888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1CA387C0-F0C9-4675-9CD4-A398BCA3A308}"/>
              </a:ext>
            </a:extLst>
          </p:cNvPr>
          <p:cNvSpPr/>
          <p:nvPr/>
        </p:nvSpPr>
        <p:spPr bwMode="auto">
          <a:xfrm>
            <a:off x="516543" y="594115"/>
            <a:ext cx="1855974" cy="384048"/>
          </a:xfrm>
          <a:prstGeom prst="roundRect">
            <a:avLst>
              <a:gd name="adj" fmla="val 26320"/>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cs typeface="Segoe UI" pitchFamily="34" charset="0"/>
              </a:rPr>
              <a:t>OPEN SOURCE</a:t>
            </a:r>
          </a:p>
        </p:txBody>
      </p:sp>
      <p:sp>
        <p:nvSpPr>
          <p:cNvPr id="3" name="Title 2">
            <a:extLst>
              <a:ext uri="{FF2B5EF4-FFF2-40B4-BE49-F238E27FC236}">
                <a16:creationId xmlns:a16="http://schemas.microsoft.com/office/drawing/2014/main" id="{5C841467-4263-4B2E-AEAB-C1D8335EC2A6}"/>
              </a:ext>
            </a:extLst>
          </p:cNvPr>
          <p:cNvSpPr>
            <a:spLocks noGrp="1"/>
          </p:cNvSpPr>
          <p:nvPr>
            <p:ph type="title"/>
          </p:nvPr>
        </p:nvSpPr>
        <p:spPr>
          <a:xfrm>
            <a:off x="472107" y="1244164"/>
            <a:ext cx="10515600" cy="1325563"/>
          </a:xfrm>
        </p:spPr>
        <p:txBody>
          <a:bodyPr>
            <a:normAutofit/>
          </a:bodyPr>
          <a:lstStyle/>
          <a:p>
            <a:r>
              <a:rPr lang="en-US">
                <a:latin typeface="Open Sans" panose="020B0604020202020204" charset="0"/>
                <a:ea typeface="Open Sans" panose="020B0604020202020204" charset="0"/>
                <a:cs typeface="Open Sans" panose="020B0604020202020204" charset="0"/>
              </a:rPr>
              <a:t>OSS Partners for .NET 5 – Thank you!</a:t>
            </a:r>
            <a:br>
              <a:rPr lang="en-US">
                <a:latin typeface="Open Sans" panose="020B0604020202020204" charset="0"/>
                <a:ea typeface="Open Sans" panose="020B0604020202020204" charset="0"/>
                <a:cs typeface="Open Sans" panose="020B0604020202020204" charset="0"/>
              </a:rPr>
            </a:br>
            <a:endParaRPr lang="en-US">
              <a:latin typeface="Open Sans" panose="020B0604020202020204" charset="0"/>
              <a:ea typeface="Open Sans" panose="020B0604020202020204" charset="0"/>
              <a:cs typeface="Open Sans" panose="020B0604020202020204" charset="0"/>
            </a:endParaRPr>
          </a:p>
        </p:txBody>
      </p:sp>
      <p:pic>
        <p:nvPicPr>
          <p:cNvPr id="12" name="Graphic 11">
            <a:extLst>
              <a:ext uri="{FF2B5EF4-FFF2-40B4-BE49-F238E27FC236}">
                <a16:creationId xmlns:a16="http://schemas.microsoft.com/office/drawing/2014/main" id="{37F5A536-7A05-42C7-BCEC-223FB2A436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32612" y="2921813"/>
            <a:ext cx="2121430" cy="2121430"/>
          </a:xfrm>
          <a:prstGeom prst="rect">
            <a:avLst/>
          </a:prstGeom>
        </p:spPr>
      </p:pic>
      <p:sp>
        <p:nvSpPr>
          <p:cNvPr id="21" name="TextBox 20">
            <a:extLst>
              <a:ext uri="{FF2B5EF4-FFF2-40B4-BE49-F238E27FC236}">
                <a16:creationId xmlns:a16="http://schemas.microsoft.com/office/drawing/2014/main" id="{0D3280C3-67DA-4166-A027-623BC8761831}"/>
              </a:ext>
            </a:extLst>
          </p:cNvPr>
          <p:cNvSpPr txBox="1"/>
          <p:nvPr/>
        </p:nvSpPr>
        <p:spPr>
          <a:xfrm>
            <a:off x="3502950" y="2958697"/>
            <a:ext cx="5118944" cy="369332"/>
          </a:xfrm>
          <a:prstGeom prst="rect">
            <a:avLst/>
          </a:prstGeom>
          <a:noFill/>
        </p:spPr>
        <p:txBody>
          <a:bodyPr wrap="square">
            <a:spAutoFit/>
          </a:bodyPr>
          <a:lstStyle/>
          <a:p>
            <a:r>
              <a:rPr lang="en-US">
                <a:latin typeface="Open Sans" panose="020B0604020202020204" charset="0"/>
                <a:ea typeface="Open Sans" panose="020B0604020202020204" charset="0"/>
                <a:cs typeface="Open Sans" panose="020B0604020202020204" charset="0"/>
              </a:rPr>
              <a:t>Live Reload Middleware for ASP.NET Core</a:t>
            </a:r>
          </a:p>
        </p:txBody>
      </p:sp>
      <p:sp>
        <p:nvSpPr>
          <p:cNvPr id="17" name="TextBox 16">
            <a:extLst>
              <a:ext uri="{FF2B5EF4-FFF2-40B4-BE49-F238E27FC236}">
                <a16:creationId xmlns:a16="http://schemas.microsoft.com/office/drawing/2014/main" id="{F6F70562-7F65-4D08-885A-C69CF34DD7A8}"/>
              </a:ext>
            </a:extLst>
          </p:cNvPr>
          <p:cNvSpPr txBox="1"/>
          <p:nvPr/>
        </p:nvSpPr>
        <p:spPr>
          <a:xfrm>
            <a:off x="3486878" y="5225372"/>
            <a:ext cx="5118944" cy="369332"/>
          </a:xfrm>
          <a:prstGeom prst="rect">
            <a:avLst/>
          </a:prstGeom>
          <a:noFill/>
        </p:spPr>
        <p:txBody>
          <a:bodyPr wrap="square">
            <a:spAutoFit/>
          </a:bodyPr>
          <a:lstStyle/>
          <a:p>
            <a:r>
              <a:rPr lang="en-US" err="1">
                <a:latin typeface="Open Sans" panose="020B0604020202020204" charset="0"/>
                <a:ea typeface="Open Sans" panose="020B0604020202020204" charset="0"/>
                <a:cs typeface="Open Sans" panose="020B0604020202020204" charset="0"/>
              </a:rPr>
              <a:t>Swashbuckle</a:t>
            </a:r>
            <a:endParaRPr lang="en-US">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E436BD7B-B7A0-407A-A77E-E731CB7AEC29}"/>
              </a:ext>
            </a:extLst>
          </p:cNvPr>
          <p:cNvSpPr txBox="1"/>
          <p:nvPr/>
        </p:nvSpPr>
        <p:spPr>
          <a:xfrm>
            <a:off x="576178" y="6138877"/>
            <a:ext cx="5118944" cy="369332"/>
          </a:xfrm>
          <a:prstGeom prst="rect">
            <a:avLst/>
          </a:prstGeom>
          <a:noFill/>
        </p:spPr>
        <p:txBody>
          <a:bodyPr wrap="square">
            <a:spAutoFit/>
          </a:bodyPr>
          <a:lstStyle/>
          <a:p>
            <a:r>
              <a:rPr lang="en-US" err="1">
                <a:latin typeface="Open Sans" panose="020B0604020202020204" charset="0"/>
                <a:ea typeface="Open Sans" panose="020B0604020202020204" charset="0"/>
                <a:cs typeface="Open Sans" panose="020B0604020202020204" charset="0"/>
              </a:rPr>
              <a:t>IdentityServer</a:t>
            </a:r>
            <a:endParaRPr lang="en-US">
              <a:latin typeface="Open Sans" panose="020B0604020202020204" charset="0"/>
              <a:ea typeface="Open Sans" panose="020B0604020202020204" charset="0"/>
              <a:cs typeface="Open Sans" panose="020B0604020202020204" charset="0"/>
            </a:endParaRPr>
          </a:p>
        </p:txBody>
      </p:sp>
      <p:sp>
        <p:nvSpPr>
          <p:cNvPr id="27" name="TextBox 26">
            <a:extLst>
              <a:ext uri="{FF2B5EF4-FFF2-40B4-BE49-F238E27FC236}">
                <a16:creationId xmlns:a16="http://schemas.microsoft.com/office/drawing/2014/main" id="{DDAEFDCC-8771-40DF-B6DE-1F253B3D21FD}"/>
              </a:ext>
            </a:extLst>
          </p:cNvPr>
          <p:cNvSpPr txBox="1"/>
          <p:nvPr/>
        </p:nvSpPr>
        <p:spPr>
          <a:xfrm>
            <a:off x="576178" y="4288064"/>
            <a:ext cx="2499983" cy="369332"/>
          </a:xfrm>
          <a:prstGeom prst="rect">
            <a:avLst/>
          </a:prstGeom>
          <a:noFill/>
        </p:spPr>
        <p:txBody>
          <a:bodyPr wrap="square">
            <a:spAutoFit/>
          </a:bodyPr>
          <a:lstStyle/>
          <a:p>
            <a:r>
              <a:rPr lang="en-US" err="1">
                <a:effectLst/>
                <a:latin typeface="Open Sans" panose="020B0604020202020204" charset="0"/>
                <a:ea typeface="Open Sans" panose="020B0604020202020204" charset="0"/>
                <a:cs typeface="Open Sans" panose="020B0604020202020204" charset="0"/>
              </a:rPr>
              <a:t>Blazored</a:t>
            </a:r>
            <a:endParaRPr lang="en-US">
              <a:latin typeface="Open Sans" panose="020B0604020202020204" charset="0"/>
              <a:ea typeface="Open Sans" panose="020B0604020202020204" charset="0"/>
              <a:cs typeface="Open Sans" panose="020B0604020202020204" charset="0"/>
            </a:endParaRPr>
          </a:p>
        </p:txBody>
      </p:sp>
      <p:sp>
        <p:nvSpPr>
          <p:cNvPr id="29" name="TextBox 28">
            <a:extLst>
              <a:ext uri="{FF2B5EF4-FFF2-40B4-BE49-F238E27FC236}">
                <a16:creationId xmlns:a16="http://schemas.microsoft.com/office/drawing/2014/main" id="{76797AF1-4676-473D-AE0C-A6BE4E02051E}"/>
              </a:ext>
            </a:extLst>
          </p:cNvPr>
          <p:cNvSpPr txBox="1"/>
          <p:nvPr/>
        </p:nvSpPr>
        <p:spPr>
          <a:xfrm>
            <a:off x="9115841" y="2466396"/>
            <a:ext cx="2802982" cy="369332"/>
          </a:xfrm>
          <a:prstGeom prst="rect">
            <a:avLst/>
          </a:prstGeom>
          <a:noFill/>
        </p:spPr>
        <p:txBody>
          <a:bodyPr wrap="square">
            <a:spAutoFit/>
          </a:bodyPr>
          <a:lstStyle/>
          <a:p>
            <a:r>
              <a:rPr lang="en-US">
                <a:effectLst/>
                <a:latin typeface="Open Sans" panose="020B0604020202020204" charset="0"/>
                <a:ea typeface="Open Sans" panose="020B0604020202020204" charset="0"/>
                <a:cs typeface="Open Sans" panose="020B0604020202020204" charset="0"/>
              </a:rPr>
              <a:t>And many more…</a:t>
            </a:r>
            <a:endParaRPr lang="en-US">
              <a:latin typeface="Open Sans" panose="020B0604020202020204" charset="0"/>
              <a:ea typeface="Open Sans" panose="020B0604020202020204" charset="0"/>
              <a:cs typeface="Open Sans" panose="020B0604020202020204" charset="0"/>
            </a:endParaRPr>
          </a:p>
        </p:txBody>
      </p:sp>
      <p:sp>
        <p:nvSpPr>
          <p:cNvPr id="31" name="TextBox 30">
            <a:extLst>
              <a:ext uri="{FF2B5EF4-FFF2-40B4-BE49-F238E27FC236}">
                <a16:creationId xmlns:a16="http://schemas.microsoft.com/office/drawing/2014/main" id="{14D0A3A0-57C2-4513-BC75-FFF370D08913}"/>
              </a:ext>
            </a:extLst>
          </p:cNvPr>
          <p:cNvSpPr txBox="1"/>
          <p:nvPr/>
        </p:nvSpPr>
        <p:spPr>
          <a:xfrm>
            <a:off x="576178" y="2921813"/>
            <a:ext cx="2499983" cy="369332"/>
          </a:xfrm>
          <a:prstGeom prst="rect">
            <a:avLst/>
          </a:prstGeom>
          <a:noFill/>
        </p:spPr>
        <p:txBody>
          <a:bodyPr wrap="square">
            <a:spAutoFit/>
          </a:bodyPr>
          <a:lstStyle/>
          <a:p>
            <a:r>
              <a:rPr lang="en-US" err="1">
                <a:effectLst/>
                <a:latin typeface="Open Sans" panose="020B0604020202020204" charset="0"/>
                <a:ea typeface="Open Sans" panose="020B0604020202020204" charset="0"/>
                <a:cs typeface="Open Sans" panose="020B0604020202020204" charset="0"/>
              </a:rPr>
              <a:t>bUnit</a:t>
            </a:r>
            <a:endParaRPr lang="en-US">
              <a:latin typeface="Open Sans" panose="020B0604020202020204" charset="0"/>
              <a:ea typeface="Open Sans" panose="020B0604020202020204" charset="0"/>
              <a:cs typeface="Open Sans" panose="020B0604020202020204" charset="0"/>
            </a:endParaRPr>
          </a:p>
        </p:txBody>
      </p:sp>
      <p:sp>
        <p:nvSpPr>
          <p:cNvPr id="33" name="TextBox 32">
            <a:extLst>
              <a:ext uri="{FF2B5EF4-FFF2-40B4-BE49-F238E27FC236}">
                <a16:creationId xmlns:a16="http://schemas.microsoft.com/office/drawing/2014/main" id="{BD469ABF-CE0E-493F-A762-CE3097982CBF}"/>
              </a:ext>
            </a:extLst>
          </p:cNvPr>
          <p:cNvSpPr txBox="1"/>
          <p:nvPr/>
        </p:nvSpPr>
        <p:spPr>
          <a:xfrm>
            <a:off x="3502950" y="3412032"/>
            <a:ext cx="5118944" cy="369332"/>
          </a:xfrm>
          <a:prstGeom prst="rect">
            <a:avLst/>
          </a:prstGeom>
          <a:noFill/>
        </p:spPr>
        <p:txBody>
          <a:bodyPr wrap="square">
            <a:spAutoFit/>
          </a:bodyPr>
          <a:lstStyle/>
          <a:p>
            <a:r>
              <a:rPr lang="en-US" err="1">
                <a:effectLst/>
                <a:latin typeface="Open Sans" panose="020B0604020202020204" charset="0"/>
                <a:ea typeface="Open Sans" panose="020B0604020202020204" charset="0"/>
                <a:cs typeface="Open Sans" panose="020B0604020202020204" charset="0"/>
              </a:rPr>
              <a:t>MatBlazor</a:t>
            </a:r>
            <a:endParaRPr lang="en-US">
              <a:latin typeface="Open Sans" panose="020B0604020202020204" charset="0"/>
              <a:ea typeface="Open Sans" panose="020B0604020202020204" charset="0"/>
              <a:cs typeface="Open Sans" panose="020B0604020202020204" charset="0"/>
            </a:endParaRPr>
          </a:p>
        </p:txBody>
      </p:sp>
      <p:sp>
        <p:nvSpPr>
          <p:cNvPr id="35" name="TextBox 34">
            <a:extLst>
              <a:ext uri="{FF2B5EF4-FFF2-40B4-BE49-F238E27FC236}">
                <a16:creationId xmlns:a16="http://schemas.microsoft.com/office/drawing/2014/main" id="{BE33A6CE-59EB-4948-B64E-07A7ACE3D387}"/>
              </a:ext>
            </a:extLst>
          </p:cNvPr>
          <p:cNvSpPr txBox="1"/>
          <p:nvPr/>
        </p:nvSpPr>
        <p:spPr>
          <a:xfrm>
            <a:off x="579971" y="5203648"/>
            <a:ext cx="5118944" cy="369332"/>
          </a:xfrm>
          <a:prstGeom prst="rect">
            <a:avLst/>
          </a:prstGeom>
          <a:noFill/>
        </p:spPr>
        <p:txBody>
          <a:bodyPr wrap="square">
            <a:spAutoFit/>
          </a:bodyPr>
          <a:lstStyle/>
          <a:p>
            <a:r>
              <a:rPr lang="en-US" err="1">
                <a:effectLst/>
                <a:latin typeface="Open Sans" panose="020B0604020202020204" charset="0"/>
                <a:ea typeface="Open Sans" panose="020B0604020202020204" charset="0"/>
                <a:cs typeface="Open Sans" panose="020B0604020202020204" charset="0"/>
              </a:rPr>
              <a:t>BlazorStrap</a:t>
            </a:r>
            <a:endParaRPr lang="en-US">
              <a:latin typeface="Open Sans" panose="020B0604020202020204" charset="0"/>
              <a:ea typeface="Open Sans" panose="020B0604020202020204" charset="0"/>
              <a:cs typeface="Open Sans" panose="020B0604020202020204" charset="0"/>
            </a:endParaRPr>
          </a:p>
        </p:txBody>
      </p:sp>
      <p:sp>
        <p:nvSpPr>
          <p:cNvPr id="37" name="TextBox 36">
            <a:extLst>
              <a:ext uri="{FF2B5EF4-FFF2-40B4-BE49-F238E27FC236}">
                <a16:creationId xmlns:a16="http://schemas.microsoft.com/office/drawing/2014/main" id="{EB855675-5FE9-49E4-BD31-16712627063C}"/>
              </a:ext>
            </a:extLst>
          </p:cNvPr>
          <p:cNvSpPr txBox="1"/>
          <p:nvPr/>
        </p:nvSpPr>
        <p:spPr>
          <a:xfrm>
            <a:off x="576178" y="3377230"/>
            <a:ext cx="2499983" cy="369332"/>
          </a:xfrm>
          <a:prstGeom prst="rect">
            <a:avLst/>
          </a:prstGeom>
          <a:noFill/>
        </p:spPr>
        <p:txBody>
          <a:bodyPr wrap="square">
            <a:spAutoFit/>
          </a:bodyPr>
          <a:lstStyle/>
          <a:p>
            <a:r>
              <a:rPr lang="en-US" err="1">
                <a:effectLst/>
                <a:latin typeface="Open Sans" panose="020B0604020202020204" charset="0"/>
                <a:ea typeface="Open Sans" panose="020B0604020202020204" charset="0"/>
                <a:cs typeface="Open Sans" panose="020B0604020202020204" charset="0"/>
              </a:rPr>
              <a:t>Blazm</a:t>
            </a:r>
            <a:endParaRPr lang="en-US">
              <a:latin typeface="Open Sans" panose="020B0604020202020204" charset="0"/>
              <a:ea typeface="Open Sans" panose="020B0604020202020204" charset="0"/>
              <a:cs typeface="Open Sans" panose="020B0604020202020204" charset="0"/>
            </a:endParaRPr>
          </a:p>
        </p:txBody>
      </p:sp>
      <p:sp>
        <p:nvSpPr>
          <p:cNvPr id="39" name="TextBox 38">
            <a:extLst>
              <a:ext uri="{FF2B5EF4-FFF2-40B4-BE49-F238E27FC236}">
                <a16:creationId xmlns:a16="http://schemas.microsoft.com/office/drawing/2014/main" id="{8809D3C5-DA1C-443F-8DB7-8ED4CD56AF5A}"/>
              </a:ext>
            </a:extLst>
          </p:cNvPr>
          <p:cNvSpPr txBox="1"/>
          <p:nvPr/>
        </p:nvSpPr>
        <p:spPr>
          <a:xfrm>
            <a:off x="576178" y="2466396"/>
            <a:ext cx="2499983" cy="369332"/>
          </a:xfrm>
          <a:prstGeom prst="rect">
            <a:avLst/>
          </a:prstGeom>
          <a:noFill/>
        </p:spPr>
        <p:txBody>
          <a:bodyPr wrap="square">
            <a:spAutoFit/>
          </a:bodyPr>
          <a:lstStyle/>
          <a:p>
            <a:r>
              <a:rPr lang="en-US">
                <a:effectLst/>
                <a:latin typeface="Open Sans" panose="020B0604020202020204" charset="0"/>
                <a:ea typeface="Open Sans" panose="020B0604020202020204" charset="0"/>
                <a:cs typeface="Open Sans" panose="020B0604020202020204" charset="0"/>
              </a:rPr>
              <a:t>Ant Design Blazor</a:t>
            </a:r>
            <a:endParaRPr lang="en-US">
              <a:latin typeface="Open Sans" panose="020B0604020202020204" charset="0"/>
              <a:ea typeface="Open Sans" panose="020B0604020202020204" charset="0"/>
              <a:cs typeface="Open Sans" panose="020B0604020202020204" charset="0"/>
            </a:endParaRPr>
          </a:p>
        </p:txBody>
      </p:sp>
      <p:sp>
        <p:nvSpPr>
          <p:cNvPr id="41" name="TextBox 40">
            <a:extLst>
              <a:ext uri="{FF2B5EF4-FFF2-40B4-BE49-F238E27FC236}">
                <a16:creationId xmlns:a16="http://schemas.microsoft.com/office/drawing/2014/main" id="{E24418FE-2D58-43A3-AAE5-E4C332F8FED5}"/>
              </a:ext>
            </a:extLst>
          </p:cNvPr>
          <p:cNvSpPr txBox="1"/>
          <p:nvPr/>
        </p:nvSpPr>
        <p:spPr>
          <a:xfrm>
            <a:off x="576178" y="3832647"/>
            <a:ext cx="2499983" cy="369332"/>
          </a:xfrm>
          <a:prstGeom prst="rect">
            <a:avLst/>
          </a:prstGeom>
          <a:noFill/>
        </p:spPr>
        <p:txBody>
          <a:bodyPr wrap="square">
            <a:spAutoFit/>
          </a:bodyPr>
          <a:lstStyle/>
          <a:p>
            <a:r>
              <a:rPr lang="en-US">
                <a:effectLst/>
                <a:latin typeface="Open Sans" panose="020B0604020202020204" charset="0"/>
                <a:ea typeface="Open Sans" panose="020B0604020202020204" charset="0"/>
                <a:cs typeface="Open Sans" panose="020B0604020202020204" charset="0"/>
              </a:rPr>
              <a:t>Blazor Extensions</a:t>
            </a:r>
            <a:endParaRPr lang="en-US">
              <a:latin typeface="Open Sans" panose="020B0604020202020204" charset="0"/>
              <a:ea typeface="Open Sans" panose="020B0604020202020204" charset="0"/>
              <a:cs typeface="Open Sans" panose="020B0604020202020204" charset="0"/>
            </a:endParaRPr>
          </a:p>
        </p:txBody>
      </p:sp>
      <p:sp>
        <p:nvSpPr>
          <p:cNvPr id="48" name="TextBox 47">
            <a:extLst>
              <a:ext uri="{FF2B5EF4-FFF2-40B4-BE49-F238E27FC236}">
                <a16:creationId xmlns:a16="http://schemas.microsoft.com/office/drawing/2014/main" id="{236EDF5B-9974-4D29-B66D-E781569FF593}"/>
              </a:ext>
            </a:extLst>
          </p:cNvPr>
          <p:cNvSpPr txBox="1"/>
          <p:nvPr/>
        </p:nvSpPr>
        <p:spPr>
          <a:xfrm>
            <a:off x="576178" y="4743481"/>
            <a:ext cx="2793187" cy="369332"/>
          </a:xfrm>
          <a:prstGeom prst="rect">
            <a:avLst/>
          </a:prstGeom>
          <a:noFill/>
        </p:spPr>
        <p:txBody>
          <a:bodyPr wrap="square">
            <a:spAutoFit/>
          </a:bodyPr>
          <a:lstStyle/>
          <a:p>
            <a:r>
              <a:rPr lang="en-US" err="1">
                <a:effectLst/>
                <a:latin typeface="Open Sans" panose="020B0604020202020204" charset="0"/>
                <a:ea typeface="Open Sans" panose="020B0604020202020204" charset="0"/>
                <a:cs typeface="Open Sans" panose="020B0604020202020204" charset="0"/>
              </a:rPr>
              <a:t>Blazorise</a:t>
            </a:r>
            <a:endParaRPr lang="en-US">
              <a:latin typeface="Open Sans" panose="020B0604020202020204" charset="0"/>
              <a:ea typeface="Open Sans" panose="020B0604020202020204" charset="0"/>
              <a:cs typeface="Open Sans" panose="020B0604020202020204" charset="0"/>
            </a:endParaRPr>
          </a:p>
        </p:txBody>
      </p:sp>
      <p:sp>
        <p:nvSpPr>
          <p:cNvPr id="50" name="TextBox 49">
            <a:extLst>
              <a:ext uri="{FF2B5EF4-FFF2-40B4-BE49-F238E27FC236}">
                <a16:creationId xmlns:a16="http://schemas.microsoft.com/office/drawing/2014/main" id="{04645F11-BF57-4684-8EFA-9B185A3E931E}"/>
              </a:ext>
            </a:extLst>
          </p:cNvPr>
          <p:cNvSpPr txBox="1"/>
          <p:nvPr/>
        </p:nvSpPr>
        <p:spPr>
          <a:xfrm>
            <a:off x="3486878" y="4772037"/>
            <a:ext cx="5118944" cy="369332"/>
          </a:xfrm>
          <a:prstGeom prst="rect">
            <a:avLst/>
          </a:prstGeom>
          <a:noFill/>
        </p:spPr>
        <p:txBody>
          <a:bodyPr wrap="square">
            <a:spAutoFit/>
          </a:bodyPr>
          <a:lstStyle/>
          <a:p>
            <a:r>
              <a:rPr lang="en-US">
                <a:latin typeface="Open Sans" panose="020B0604020202020204" charset="0"/>
                <a:ea typeface="Open Sans" panose="020B0604020202020204" charset="0"/>
                <a:cs typeface="Open Sans" panose="020B0604020202020204" charset="0"/>
              </a:rPr>
              <a:t>Reactive Extensions</a:t>
            </a:r>
          </a:p>
        </p:txBody>
      </p:sp>
      <p:sp>
        <p:nvSpPr>
          <p:cNvPr id="52" name="TextBox 51">
            <a:extLst>
              <a:ext uri="{FF2B5EF4-FFF2-40B4-BE49-F238E27FC236}">
                <a16:creationId xmlns:a16="http://schemas.microsoft.com/office/drawing/2014/main" id="{F3F12DB7-EBEC-4A57-BB5B-F107E2D9E74D}"/>
              </a:ext>
            </a:extLst>
          </p:cNvPr>
          <p:cNvSpPr txBox="1"/>
          <p:nvPr/>
        </p:nvSpPr>
        <p:spPr>
          <a:xfrm>
            <a:off x="3502950" y="3865367"/>
            <a:ext cx="5118944" cy="369332"/>
          </a:xfrm>
          <a:prstGeom prst="rect">
            <a:avLst/>
          </a:prstGeom>
          <a:noFill/>
        </p:spPr>
        <p:txBody>
          <a:bodyPr wrap="square">
            <a:spAutoFit/>
          </a:bodyPr>
          <a:lstStyle/>
          <a:p>
            <a:r>
              <a:rPr lang="en-US">
                <a:effectLst/>
                <a:latin typeface="Open Sans" panose="020B0604020202020204" charset="0"/>
                <a:ea typeface="Open Sans" panose="020B0604020202020204" charset="0"/>
                <a:cs typeface="Open Sans" panose="020B0604020202020204" charset="0"/>
              </a:rPr>
              <a:t>NuGet Package Explorer</a:t>
            </a:r>
            <a:endParaRPr lang="en-US">
              <a:latin typeface="Open Sans" panose="020B0604020202020204" charset="0"/>
              <a:ea typeface="Open Sans" panose="020B0604020202020204" charset="0"/>
              <a:cs typeface="Open Sans" panose="020B0604020202020204" charset="0"/>
            </a:endParaRPr>
          </a:p>
        </p:txBody>
      </p:sp>
      <p:sp>
        <p:nvSpPr>
          <p:cNvPr id="2" name="TextBox 1">
            <a:extLst>
              <a:ext uri="{FF2B5EF4-FFF2-40B4-BE49-F238E27FC236}">
                <a16:creationId xmlns:a16="http://schemas.microsoft.com/office/drawing/2014/main" id="{29401983-6590-4614-A962-8235662F1768}"/>
              </a:ext>
            </a:extLst>
          </p:cNvPr>
          <p:cNvSpPr txBox="1"/>
          <p:nvPr/>
        </p:nvSpPr>
        <p:spPr>
          <a:xfrm>
            <a:off x="3502950" y="4318702"/>
            <a:ext cx="5118944" cy="369332"/>
          </a:xfrm>
          <a:prstGeom prst="rect">
            <a:avLst/>
          </a:prstGeom>
          <a:noFill/>
        </p:spPr>
        <p:txBody>
          <a:bodyPr wrap="square">
            <a:spAutoFit/>
          </a:bodyPr>
          <a:lstStyle/>
          <a:p>
            <a:r>
              <a:rPr lang="en-US" err="1">
                <a:effectLst/>
                <a:latin typeface="Open Sans" panose="020B0604020202020204" charset="0"/>
                <a:ea typeface="Open Sans" panose="020B0604020202020204" charset="0"/>
                <a:cs typeface="Open Sans" panose="020B0604020202020204" charset="0"/>
              </a:rPr>
              <a:t>Oqtane</a:t>
            </a:r>
            <a:endParaRPr lang="en-US">
              <a:latin typeface="Open Sans" panose="020B0604020202020204" charset="0"/>
              <a:ea typeface="Open Sans" panose="020B0604020202020204" charset="0"/>
              <a:cs typeface="Open Sans" panose="020B0604020202020204" charset="0"/>
            </a:endParaRPr>
          </a:p>
        </p:txBody>
      </p:sp>
      <p:sp>
        <p:nvSpPr>
          <p:cNvPr id="4" name="TextBox 3">
            <a:extLst>
              <a:ext uri="{FF2B5EF4-FFF2-40B4-BE49-F238E27FC236}">
                <a16:creationId xmlns:a16="http://schemas.microsoft.com/office/drawing/2014/main" id="{937F4C25-92B2-4C83-A92B-FF2EA527BEA9}"/>
              </a:ext>
            </a:extLst>
          </p:cNvPr>
          <p:cNvSpPr txBox="1"/>
          <p:nvPr/>
        </p:nvSpPr>
        <p:spPr>
          <a:xfrm>
            <a:off x="3486878" y="5678710"/>
            <a:ext cx="5118944" cy="369332"/>
          </a:xfrm>
          <a:prstGeom prst="rect">
            <a:avLst/>
          </a:prstGeom>
          <a:noFill/>
        </p:spPr>
        <p:txBody>
          <a:bodyPr wrap="square">
            <a:spAutoFit/>
          </a:bodyPr>
          <a:lstStyle/>
          <a:p>
            <a:r>
              <a:rPr lang="en-US">
                <a:latin typeface="Open Sans" panose="020B0604020202020204" charset="0"/>
                <a:ea typeface="Open Sans" panose="020B0604020202020204" charset="0"/>
                <a:cs typeface="Open Sans" panose="020B0604020202020204" charset="0"/>
              </a:rPr>
              <a:t>Uno Platform</a:t>
            </a:r>
          </a:p>
        </p:txBody>
      </p:sp>
      <p:sp>
        <p:nvSpPr>
          <p:cNvPr id="6" name="TextBox 5">
            <a:extLst>
              <a:ext uri="{FF2B5EF4-FFF2-40B4-BE49-F238E27FC236}">
                <a16:creationId xmlns:a16="http://schemas.microsoft.com/office/drawing/2014/main" id="{BB821EDD-0BBC-4796-A01B-E8D9C24231DA}"/>
              </a:ext>
            </a:extLst>
          </p:cNvPr>
          <p:cNvSpPr txBox="1"/>
          <p:nvPr/>
        </p:nvSpPr>
        <p:spPr>
          <a:xfrm>
            <a:off x="3486878" y="2466396"/>
            <a:ext cx="5118944" cy="369332"/>
          </a:xfrm>
          <a:prstGeom prst="rect">
            <a:avLst/>
          </a:prstGeom>
          <a:noFill/>
        </p:spPr>
        <p:txBody>
          <a:bodyPr wrap="square">
            <a:spAutoFit/>
          </a:bodyPr>
          <a:lstStyle/>
          <a:p>
            <a:r>
              <a:rPr lang="en-US" err="1">
                <a:latin typeface="Open Sans" panose="020B0604020202020204" charset="0"/>
                <a:ea typeface="Open Sans" panose="020B0604020202020204" charset="0"/>
                <a:cs typeface="Open Sans" panose="020B0604020202020204" charset="0"/>
              </a:rPr>
              <a:t>ImageSharp</a:t>
            </a:r>
            <a:endParaRPr lang="en-US">
              <a:latin typeface="Open Sans" panose="020B0604020202020204" charset="0"/>
              <a:ea typeface="Open Sans" panose="020B0604020202020204" charset="0"/>
              <a:cs typeface="Open Sans" panose="020B0604020202020204" charset="0"/>
            </a:endParaRPr>
          </a:p>
        </p:txBody>
      </p:sp>
      <p:sp>
        <p:nvSpPr>
          <p:cNvPr id="7" name="TextBox 6">
            <a:extLst>
              <a:ext uri="{FF2B5EF4-FFF2-40B4-BE49-F238E27FC236}">
                <a16:creationId xmlns:a16="http://schemas.microsoft.com/office/drawing/2014/main" id="{B112B22C-0DE4-47BC-9024-5A1DC2546D95}"/>
              </a:ext>
            </a:extLst>
          </p:cNvPr>
          <p:cNvSpPr txBox="1"/>
          <p:nvPr/>
        </p:nvSpPr>
        <p:spPr>
          <a:xfrm>
            <a:off x="576178" y="5678710"/>
            <a:ext cx="5118944" cy="369332"/>
          </a:xfrm>
          <a:prstGeom prst="rect">
            <a:avLst/>
          </a:prstGeom>
          <a:noFill/>
        </p:spPr>
        <p:txBody>
          <a:bodyPr wrap="square">
            <a:spAutoFit/>
          </a:bodyPr>
          <a:lstStyle/>
          <a:p>
            <a:r>
              <a:rPr lang="en-US">
                <a:latin typeface="Open Sans" panose="020B0604020202020204" charset="0"/>
                <a:ea typeface="Open Sans" panose="020B0604020202020204" charset="0"/>
                <a:cs typeface="Open Sans" panose="020B0604020202020204" charset="0"/>
              </a:rPr>
              <a:t>Cake</a:t>
            </a:r>
          </a:p>
        </p:txBody>
      </p:sp>
    </p:spTree>
    <p:extLst>
      <p:ext uri="{BB962C8B-B14F-4D97-AF65-F5344CB8AC3E}">
        <p14:creationId xmlns:p14="http://schemas.microsoft.com/office/powerpoint/2010/main" val="4043131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CA757854-A5B7-456C-9BF9-81C4848D1F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27372" y="5602969"/>
            <a:ext cx="2703587" cy="1351794"/>
          </a:xfrm>
          <a:prstGeom prst="rect">
            <a:avLst/>
          </a:prstGeom>
        </p:spPr>
      </p:pic>
      <p:grpSp>
        <p:nvGrpSpPr>
          <p:cNvPr id="14" name="Group 13">
            <a:extLst>
              <a:ext uri="{FF2B5EF4-FFF2-40B4-BE49-F238E27FC236}">
                <a16:creationId xmlns:a16="http://schemas.microsoft.com/office/drawing/2014/main" id="{26C61565-6C60-4AC5-81BE-D88DF5C55857}"/>
              </a:ext>
            </a:extLst>
          </p:cNvPr>
          <p:cNvGrpSpPr/>
          <p:nvPr/>
        </p:nvGrpSpPr>
        <p:grpSpPr>
          <a:xfrm>
            <a:off x="3675822" y="183844"/>
            <a:ext cx="4840356" cy="2534538"/>
            <a:chOff x="457201" y="1206675"/>
            <a:chExt cx="4840356" cy="2534538"/>
          </a:xfrm>
        </p:grpSpPr>
        <p:sp>
          <p:nvSpPr>
            <p:cNvPr id="10" name="TextBox 9">
              <a:extLst>
                <a:ext uri="{FF2B5EF4-FFF2-40B4-BE49-F238E27FC236}">
                  <a16:creationId xmlns:a16="http://schemas.microsoft.com/office/drawing/2014/main" id="{922C1A82-B4F9-450E-AE4D-D46AC32E7E6D}"/>
                </a:ext>
              </a:extLst>
            </p:cNvPr>
            <p:cNvSpPr txBox="1"/>
            <p:nvPr/>
          </p:nvSpPr>
          <p:spPr>
            <a:xfrm>
              <a:off x="2005842" y="1206675"/>
              <a:ext cx="1743074" cy="1311128"/>
            </a:xfrm>
            <a:prstGeom prst="rect">
              <a:avLst/>
            </a:prstGeom>
            <a:noFill/>
          </p:spPr>
          <p:txBody>
            <a:bodyPr wrap="square">
              <a:spAutoFit/>
            </a:bodyPr>
            <a:lstStyle/>
            <a:p>
              <a:pPr marL="0" marR="0" lvl="0" indent="0" algn="l" defTabSz="1218365" rtl="0" eaLnBrk="1" fontAlgn="base" latinLnBrk="0" hangingPunct="1">
                <a:lnSpc>
                  <a:spcPct val="90000"/>
                </a:lnSpc>
                <a:spcBef>
                  <a:spcPct val="0"/>
                </a:spcBef>
                <a:spcAft>
                  <a:spcPct val="0"/>
                </a:spcAft>
                <a:buClrTx/>
                <a:buSzTx/>
                <a:buFontTx/>
                <a:buNone/>
                <a:tabLst/>
                <a:defRPr/>
              </a:pPr>
              <a:r>
                <a:rPr kumimoji="0" lang="en-US" sz="8800" b="1" i="0" u="none" strike="noStrike" kern="0" cap="none" spc="0" normalizeH="0" baseline="0" noProof="0">
                  <a:ln>
                    <a:noFill/>
                  </a:ln>
                  <a:solidFill>
                    <a:schemeClr val="accent3">
                      <a:lumMod val="40000"/>
                      <a:lumOff val="60000"/>
                    </a:schemeClr>
                  </a:solidFill>
                  <a:effectLst/>
                  <a:uLnTx/>
                  <a:uFillTx/>
                  <a:latin typeface="Open Sans" panose="020B0604020202020204" charset="0"/>
                  <a:ea typeface="Open Sans" panose="020B0604020202020204" charset="0"/>
                  <a:cs typeface="Open Sans" panose="020B0604020202020204" charset="0"/>
                </a:rPr>
                <a:t>#1</a:t>
              </a:r>
            </a:p>
          </p:txBody>
        </p:sp>
        <p:sp>
          <p:nvSpPr>
            <p:cNvPr id="12" name="TextBox 11">
              <a:extLst>
                <a:ext uri="{FF2B5EF4-FFF2-40B4-BE49-F238E27FC236}">
                  <a16:creationId xmlns:a16="http://schemas.microsoft.com/office/drawing/2014/main" id="{79D6F4AE-387D-45C5-AB54-2B962795672A}"/>
                </a:ext>
              </a:extLst>
            </p:cNvPr>
            <p:cNvSpPr txBox="1"/>
            <p:nvPr/>
          </p:nvSpPr>
          <p:spPr>
            <a:xfrm>
              <a:off x="457201" y="2540884"/>
              <a:ext cx="4840356" cy="1200329"/>
            </a:xfrm>
            <a:prstGeom prst="rect">
              <a:avLst/>
            </a:prstGeom>
            <a:noFill/>
          </p:spPr>
          <p:txBody>
            <a:bodyPr wrap="square" rtlCol="0">
              <a:spAutoFit/>
            </a:bodyPr>
            <a:lstStyle/>
            <a:p>
              <a:pPr algn="ctr"/>
              <a:r>
                <a:rPr lang="en-US" err="1">
                  <a:latin typeface="Open Sans" panose="020B0604020202020204" charset="0"/>
                  <a:ea typeface="Open Sans" panose="020B0604020202020204" charset="0"/>
                  <a:cs typeface="Open Sans" panose="020B0604020202020204" charset="0"/>
                </a:rPr>
                <a:t>TechEmpower</a:t>
              </a:r>
              <a:r>
                <a:rPr lang="en-US">
                  <a:latin typeface="Open Sans" panose="020B0604020202020204" charset="0"/>
                  <a:ea typeface="Open Sans" panose="020B0604020202020204" charset="0"/>
                  <a:cs typeface="Open Sans" panose="020B0604020202020204" charset="0"/>
                </a:rPr>
                <a:t> Performance Benchmarks </a:t>
              </a:r>
            </a:p>
            <a:p>
              <a:pPr algn="ctr"/>
              <a:r>
                <a:rPr lang="en-US">
                  <a:latin typeface="Open Sans" panose="020B0604020202020204" charset="0"/>
                  <a:ea typeface="Open Sans" panose="020B0604020202020204" charset="0"/>
                  <a:cs typeface="Open Sans" panose="020B0604020202020204" charset="0"/>
                </a:rPr>
                <a:t>Round 19 </a:t>
              </a:r>
            </a:p>
            <a:p>
              <a:pPr algn="ctr"/>
              <a:endParaRPr lang="en-US">
                <a:latin typeface="Open Sans" panose="020B0604020202020204" charset="0"/>
                <a:ea typeface="Open Sans" panose="020B0604020202020204" charset="0"/>
                <a:cs typeface="Open Sans" panose="020B0604020202020204" charset="0"/>
              </a:endParaRPr>
            </a:p>
            <a:p>
              <a:pPr algn="ctr"/>
              <a:r>
                <a:rPr lang="en-US" b="1">
                  <a:latin typeface="Open Sans" panose="020B0604020202020204" charset="0"/>
                  <a:ea typeface="Open Sans" panose="020B0604020202020204" charset="0"/>
                  <a:cs typeface="Open Sans" panose="020B0604020202020204" charset="0"/>
                </a:rPr>
                <a:t>ASP.NET Core 3.1</a:t>
              </a:r>
              <a:endParaRPr lang="en-US">
                <a:latin typeface="Open Sans" panose="020B0604020202020204" charset="0"/>
                <a:ea typeface="Open Sans" panose="020B0604020202020204" charset="0"/>
                <a:cs typeface="Open Sans" panose="020B0604020202020204" charset="0"/>
              </a:endParaRPr>
            </a:p>
          </p:txBody>
        </p:sp>
      </p:grpSp>
      <p:sp>
        <p:nvSpPr>
          <p:cNvPr id="15" name="TextBox 14">
            <a:extLst>
              <a:ext uri="{FF2B5EF4-FFF2-40B4-BE49-F238E27FC236}">
                <a16:creationId xmlns:a16="http://schemas.microsoft.com/office/drawing/2014/main" id="{E54A5B87-A3FE-4C9F-BFDB-90B18AE0DF12}"/>
              </a:ext>
            </a:extLst>
          </p:cNvPr>
          <p:cNvSpPr txBox="1"/>
          <p:nvPr/>
        </p:nvSpPr>
        <p:spPr>
          <a:xfrm>
            <a:off x="2876342" y="6467746"/>
            <a:ext cx="6439316" cy="261610"/>
          </a:xfrm>
          <a:prstGeom prst="rect">
            <a:avLst/>
          </a:prstGeom>
          <a:noFill/>
        </p:spPr>
        <p:txBody>
          <a:bodyPr wrap="square">
            <a:spAutoFit/>
          </a:bodyPr>
          <a:lstStyle/>
          <a:p>
            <a:r>
              <a:rPr lang="en-US" sz="1100" u="sng">
                <a:solidFill>
                  <a:schemeClr val="tx2">
                    <a:lumMod val="50000"/>
                  </a:schemeClr>
                </a:solidFill>
                <a:effectLst/>
                <a:latin typeface="Open Sans" panose="020B0604020202020204" charset="0"/>
                <a:ea typeface="Open Sans" panose="020B0604020202020204" charset="0"/>
                <a:cs typeface="Open Sans" panose="020B0604020202020204" charset="0"/>
                <a:hlinkClick r:id="rId5">
                  <a:extLst>
                    <a:ext uri="{A12FA001-AC4F-418D-AE19-62706E023703}">
                      <ahyp:hlinkClr xmlns:ahyp="http://schemas.microsoft.com/office/drawing/2018/hyperlinkcolor" val="tx"/>
                    </a:ext>
                  </a:extLst>
                </a:hlinkClick>
              </a:rPr>
              <a:t>https://www.techempower.com/benchmarks/#section=data-r19&amp;hw=ph&amp;test=plaintext&amp;a=2</a:t>
            </a:r>
            <a:endParaRPr lang="en-US" sz="1100">
              <a:solidFill>
                <a:schemeClr val="tx2">
                  <a:lumMod val="50000"/>
                </a:schemeClr>
              </a:solidFill>
              <a:latin typeface="Open Sans" panose="020B0604020202020204" charset="0"/>
              <a:ea typeface="Open Sans" panose="020B0604020202020204" charset="0"/>
              <a:cs typeface="Open Sans" panose="020B0604020202020204" charset="0"/>
            </a:endParaRPr>
          </a:p>
        </p:txBody>
      </p:sp>
      <p:pic>
        <p:nvPicPr>
          <p:cNvPr id="16" name="Picture 15">
            <a:extLst>
              <a:ext uri="{FF2B5EF4-FFF2-40B4-BE49-F238E27FC236}">
                <a16:creationId xmlns:a16="http://schemas.microsoft.com/office/drawing/2014/main" id="{2F8416AF-6EA4-4F25-8D5A-B30D2C5B33AF}"/>
              </a:ext>
            </a:extLst>
          </p:cNvPr>
          <p:cNvPicPr>
            <a:picLocks noChangeAspect="1"/>
          </p:cNvPicPr>
          <p:nvPr/>
        </p:nvPicPr>
        <p:blipFill>
          <a:blip r:embed="rId6"/>
          <a:stretch>
            <a:fillRect/>
          </a:stretch>
        </p:blipFill>
        <p:spPr>
          <a:xfrm>
            <a:off x="1317280" y="2858823"/>
            <a:ext cx="9557439" cy="2481124"/>
          </a:xfrm>
          <a:prstGeom prst="rect">
            <a:avLst/>
          </a:prstGeom>
        </p:spPr>
      </p:pic>
    </p:spTree>
    <p:extLst>
      <p:ext uri="{BB962C8B-B14F-4D97-AF65-F5344CB8AC3E}">
        <p14:creationId xmlns:p14="http://schemas.microsoft.com/office/powerpoint/2010/main" val="2830242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422BCF4-9CE4-4EEA-B632-0280FEB4D97D}"/>
              </a:ext>
            </a:extLst>
          </p:cNvPr>
          <p:cNvSpPr>
            <a:spLocks noGrp="1"/>
          </p:cNvSpPr>
          <p:nvPr>
            <p:ph type="title"/>
          </p:nvPr>
        </p:nvSpPr>
        <p:spPr>
          <a:xfrm>
            <a:off x="408482" y="128275"/>
            <a:ext cx="10515600" cy="1325563"/>
          </a:xfrm>
        </p:spPr>
        <p:txBody>
          <a:bodyPr>
            <a:normAutofit/>
          </a:bodyPr>
          <a:lstStyle/>
          <a:p>
            <a:r>
              <a:rPr lang="en-US" sz="3600">
                <a:latin typeface="Open Sans" panose="020B0604020202020204" charset="0"/>
                <a:ea typeface="Open Sans" panose="020B0604020202020204" charset="0"/>
                <a:cs typeface="Open Sans" panose="020B0604020202020204" charset="0"/>
              </a:rPr>
              <a:t>.NET 5 performance improvements</a:t>
            </a:r>
            <a:endParaRPr lang="en-US" sz="2400"/>
          </a:p>
        </p:txBody>
      </p:sp>
      <p:sp>
        <p:nvSpPr>
          <p:cNvPr id="8" name="Rectangle 7">
            <a:extLst>
              <a:ext uri="{FF2B5EF4-FFF2-40B4-BE49-F238E27FC236}">
                <a16:creationId xmlns:a16="http://schemas.microsoft.com/office/drawing/2014/main" id="{3B32AD26-71B7-4C09-AC22-58C5D53E4429}"/>
              </a:ext>
            </a:extLst>
          </p:cNvPr>
          <p:cNvSpPr/>
          <p:nvPr/>
        </p:nvSpPr>
        <p:spPr>
          <a:xfrm>
            <a:off x="532371" y="1154585"/>
            <a:ext cx="10674773" cy="369332"/>
          </a:xfrm>
          <a:prstGeom prst="rect">
            <a:avLst/>
          </a:prstGeom>
        </p:spPr>
        <p:txBody>
          <a:bodyPr wrap="square" lIns="0">
            <a:spAutoFit/>
          </a:bodyPr>
          <a:lstStyle/>
          <a:p>
            <a:pPr defTabSz="896386">
              <a:spcAft>
                <a:spcPts val="2353"/>
              </a:spcAft>
              <a:defRPr/>
            </a:pPr>
            <a:r>
              <a:rPr lang="en-US" err="1">
                <a:latin typeface="Open Sans" panose="020B0604020202020204" charset="0"/>
                <a:ea typeface="Open Sans" panose="020B0604020202020204" charset="0"/>
                <a:cs typeface="Open Sans" panose="020B0604020202020204" charset="0"/>
              </a:rPr>
              <a:t>TechEmpower</a:t>
            </a:r>
            <a:r>
              <a:rPr lang="en-US">
                <a:latin typeface="Open Sans" panose="020B0604020202020204" charset="0"/>
                <a:ea typeface="Open Sans" panose="020B0604020202020204" charset="0"/>
                <a:cs typeface="Open Sans" panose="020B0604020202020204" charset="0"/>
              </a:rPr>
              <a:t> benchmarks round 20 predicted perf increases for .NET 5 over .NET Core 3.1</a:t>
            </a:r>
          </a:p>
        </p:txBody>
      </p:sp>
      <p:grpSp>
        <p:nvGrpSpPr>
          <p:cNvPr id="2" name="Group 1">
            <a:extLst>
              <a:ext uri="{FF2B5EF4-FFF2-40B4-BE49-F238E27FC236}">
                <a16:creationId xmlns:a16="http://schemas.microsoft.com/office/drawing/2014/main" id="{5B12175B-C005-4A42-A121-45346BB7A9BB}"/>
              </a:ext>
            </a:extLst>
          </p:cNvPr>
          <p:cNvGrpSpPr/>
          <p:nvPr/>
        </p:nvGrpSpPr>
        <p:grpSpPr>
          <a:xfrm>
            <a:off x="1488643" y="2675946"/>
            <a:ext cx="9214714" cy="1506109"/>
            <a:chOff x="1367458" y="2962149"/>
            <a:chExt cx="9214714" cy="1506109"/>
          </a:xfrm>
        </p:grpSpPr>
        <p:grpSp>
          <p:nvGrpSpPr>
            <p:cNvPr id="11" name="Group 10">
              <a:extLst>
                <a:ext uri="{FF2B5EF4-FFF2-40B4-BE49-F238E27FC236}">
                  <a16:creationId xmlns:a16="http://schemas.microsoft.com/office/drawing/2014/main" id="{EAB3D9AB-8F1B-482C-B11A-2FD00451298C}"/>
                </a:ext>
              </a:extLst>
            </p:cNvPr>
            <p:cNvGrpSpPr/>
            <p:nvPr/>
          </p:nvGrpSpPr>
          <p:grpSpPr>
            <a:xfrm>
              <a:off x="1367458" y="2962157"/>
              <a:ext cx="2738230" cy="1506101"/>
              <a:chOff x="388901" y="1469310"/>
              <a:chExt cx="4908656" cy="1013518"/>
            </a:xfrm>
          </p:grpSpPr>
          <p:sp>
            <p:nvSpPr>
              <p:cNvPr id="12" name="TextBox 11">
                <a:extLst>
                  <a:ext uri="{FF2B5EF4-FFF2-40B4-BE49-F238E27FC236}">
                    <a16:creationId xmlns:a16="http://schemas.microsoft.com/office/drawing/2014/main" id="{3B5CF9CB-DDE4-4A7D-85DE-D8E9CFD3FF12}"/>
                  </a:ext>
                </a:extLst>
              </p:cNvPr>
              <p:cNvSpPr txBox="1"/>
              <p:nvPr/>
            </p:nvSpPr>
            <p:spPr>
              <a:xfrm>
                <a:off x="388901" y="1469310"/>
                <a:ext cx="4784860" cy="472224"/>
              </a:xfrm>
              <a:prstGeom prst="rect">
                <a:avLst/>
              </a:prstGeom>
              <a:noFill/>
            </p:spPr>
            <p:txBody>
              <a:bodyPr wrap="square">
                <a:spAutoFit/>
              </a:bodyPr>
              <a:lstStyle/>
              <a:p>
                <a:pPr marL="0" marR="0" lvl="0" indent="0" algn="ctr" defTabSz="1218365" rtl="0" eaLnBrk="1" fontAlgn="base" latinLnBrk="0" hangingPunct="1">
                  <a:lnSpc>
                    <a:spcPct val="90000"/>
                  </a:lnSpc>
                  <a:spcBef>
                    <a:spcPct val="0"/>
                  </a:spcBef>
                  <a:spcAft>
                    <a:spcPct val="0"/>
                  </a:spcAft>
                  <a:buClrTx/>
                  <a:buSzTx/>
                  <a:buFontTx/>
                  <a:buNone/>
                  <a:tabLst/>
                  <a:defRPr/>
                </a:pPr>
                <a:r>
                  <a:rPr kumimoji="0" lang="en-US" sz="4400" b="1" i="0" u="none" strike="noStrike" kern="0" cap="none" spc="0" normalizeH="0" baseline="0" noProof="0">
                    <a:ln>
                      <a:noFill/>
                    </a:ln>
                    <a:solidFill>
                      <a:schemeClr val="accent3">
                        <a:lumMod val="40000"/>
                        <a:lumOff val="60000"/>
                      </a:schemeClr>
                    </a:solidFill>
                    <a:effectLst/>
                    <a:uLnTx/>
                    <a:uFillTx/>
                    <a:latin typeface="Open Sans" panose="020B0604020202020204" charset="0"/>
                    <a:ea typeface="Open Sans" panose="020B0604020202020204" charset="0"/>
                    <a:cs typeface="Open Sans" panose="020B0604020202020204" charset="0"/>
                  </a:rPr>
                  <a:t>+38%</a:t>
                </a:r>
              </a:p>
            </p:txBody>
          </p:sp>
          <p:sp>
            <p:nvSpPr>
              <p:cNvPr id="13" name="TextBox 12">
                <a:extLst>
                  <a:ext uri="{FF2B5EF4-FFF2-40B4-BE49-F238E27FC236}">
                    <a16:creationId xmlns:a16="http://schemas.microsoft.com/office/drawing/2014/main" id="{8F934F13-D2FE-4D7F-88C8-9258EDEE8502}"/>
                  </a:ext>
                </a:extLst>
              </p:cNvPr>
              <p:cNvSpPr txBox="1"/>
              <p:nvPr/>
            </p:nvSpPr>
            <p:spPr>
              <a:xfrm>
                <a:off x="457201" y="1840770"/>
                <a:ext cx="4840356" cy="642058"/>
              </a:xfrm>
              <a:prstGeom prst="rect">
                <a:avLst/>
              </a:prstGeom>
              <a:noFill/>
            </p:spPr>
            <p:txBody>
              <a:bodyPr wrap="square" rtlCol="0">
                <a:spAutoFit/>
              </a:bodyPr>
              <a:lstStyle/>
              <a:p>
                <a:pPr algn="ctr"/>
                <a:r>
                  <a:rPr lang="en-US" sz="1200">
                    <a:latin typeface="Open Sans" panose="020B0604020202020204" charset="0"/>
                    <a:ea typeface="Open Sans" panose="020B0604020202020204" charset="0"/>
                    <a:cs typeface="Open Sans" panose="020B0604020202020204" charset="0"/>
                  </a:rPr>
                  <a:t>11,712,405 RPS</a:t>
                </a:r>
              </a:p>
              <a:p>
                <a:pPr algn="ctr"/>
                <a:endParaRPr lang="en-US" sz="1400">
                  <a:latin typeface="Open Sans" panose="020B0604020202020204" charset="0"/>
                  <a:ea typeface="Open Sans" panose="020B0604020202020204" charset="0"/>
                  <a:cs typeface="Open Sans" panose="020B0604020202020204" charset="0"/>
                </a:endParaRPr>
              </a:p>
              <a:p>
                <a:pPr algn="ctr"/>
                <a:r>
                  <a:rPr lang="en-US" sz="2800" b="1">
                    <a:latin typeface="Open Sans" panose="020B0604020202020204" charset="0"/>
                    <a:ea typeface="Open Sans" panose="020B0604020202020204" charset="0"/>
                    <a:cs typeface="Open Sans" panose="020B0604020202020204" charset="0"/>
                  </a:rPr>
                  <a:t>Plaintext</a:t>
                </a:r>
              </a:p>
            </p:txBody>
          </p:sp>
        </p:grpSp>
        <p:grpSp>
          <p:nvGrpSpPr>
            <p:cNvPr id="16" name="Group 15">
              <a:extLst>
                <a:ext uri="{FF2B5EF4-FFF2-40B4-BE49-F238E27FC236}">
                  <a16:creationId xmlns:a16="http://schemas.microsoft.com/office/drawing/2014/main" id="{49843A9B-92E4-475F-A030-10C02F5DBBBA}"/>
                </a:ext>
              </a:extLst>
            </p:cNvPr>
            <p:cNvGrpSpPr/>
            <p:nvPr/>
          </p:nvGrpSpPr>
          <p:grpSpPr>
            <a:xfrm>
              <a:off x="4643800" y="2962150"/>
              <a:ext cx="2700130" cy="1506100"/>
              <a:chOff x="457201" y="1469310"/>
              <a:chExt cx="4840356" cy="1013519"/>
            </a:xfrm>
          </p:grpSpPr>
          <p:sp>
            <p:nvSpPr>
              <p:cNvPr id="17" name="TextBox 16">
                <a:extLst>
                  <a:ext uri="{FF2B5EF4-FFF2-40B4-BE49-F238E27FC236}">
                    <a16:creationId xmlns:a16="http://schemas.microsoft.com/office/drawing/2014/main" id="{684FEB78-EF18-4118-BF1D-5AD4EAC1AA91}"/>
                  </a:ext>
                </a:extLst>
              </p:cNvPr>
              <p:cNvSpPr txBox="1"/>
              <p:nvPr/>
            </p:nvSpPr>
            <p:spPr>
              <a:xfrm>
                <a:off x="457201" y="1469310"/>
                <a:ext cx="4772056" cy="472225"/>
              </a:xfrm>
              <a:prstGeom prst="rect">
                <a:avLst/>
              </a:prstGeom>
              <a:noFill/>
            </p:spPr>
            <p:txBody>
              <a:bodyPr wrap="square">
                <a:spAutoFit/>
              </a:bodyPr>
              <a:lstStyle/>
              <a:p>
                <a:pPr marL="0" marR="0" lvl="0" indent="0" algn="ctr" defTabSz="1218365" rtl="0" eaLnBrk="1" fontAlgn="base" latinLnBrk="0" hangingPunct="1">
                  <a:lnSpc>
                    <a:spcPct val="90000"/>
                  </a:lnSpc>
                  <a:spcBef>
                    <a:spcPct val="0"/>
                  </a:spcBef>
                  <a:spcAft>
                    <a:spcPct val="0"/>
                  </a:spcAft>
                  <a:buClrTx/>
                  <a:buSzTx/>
                  <a:buFontTx/>
                  <a:buNone/>
                  <a:tabLst/>
                  <a:defRPr/>
                </a:pPr>
                <a:r>
                  <a:rPr kumimoji="0" lang="en-US" sz="4400" b="1" i="0" u="none" strike="noStrike" kern="0" cap="none" spc="0" normalizeH="0" baseline="0" noProof="0">
                    <a:ln>
                      <a:noFill/>
                    </a:ln>
                    <a:solidFill>
                      <a:schemeClr val="accent3">
                        <a:lumMod val="40000"/>
                        <a:lumOff val="60000"/>
                      </a:schemeClr>
                    </a:solidFill>
                    <a:effectLst/>
                    <a:uLnTx/>
                    <a:uFillTx/>
                    <a:latin typeface="Open Sans" panose="020B0604020202020204" charset="0"/>
                    <a:ea typeface="Open Sans" panose="020B0604020202020204" charset="0"/>
                    <a:cs typeface="Open Sans" panose="020B0604020202020204" charset="0"/>
                  </a:rPr>
                  <a:t>+42%</a:t>
                </a:r>
              </a:p>
            </p:txBody>
          </p:sp>
          <p:sp>
            <p:nvSpPr>
              <p:cNvPr id="18" name="TextBox 17">
                <a:extLst>
                  <a:ext uri="{FF2B5EF4-FFF2-40B4-BE49-F238E27FC236}">
                    <a16:creationId xmlns:a16="http://schemas.microsoft.com/office/drawing/2014/main" id="{A2AFC93A-AAED-4BFA-99AF-E4C4A41DA282}"/>
                  </a:ext>
                </a:extLst>
              </p:cNvPr>
              <p:cNvSpPr txBox="1"/>
              <p:nvPr/>
            </p:nvSpPr>
            <p:spPr>
              <a:xfrm>
                <a:off x="457201" y="1840770"/>
                <a:ext cx="4840356" cy="642059"/>
              </a:xfrm>
              <a:prstGeom prst="rect">
                <a:avLst/>
              </a:prstGeom>
              <a:noFill/>
            </p:spPr>
            <p:txBody>
              <a:bodyPr wrap="square" rtlCol="0">
                <a:spAutoFit/>
              </a:bodyPr>
              <a:lstStyle/>
              <a:p>
                <a:pPr algn="ctr"/>
                <a:r>
                  <a:rPr lang="en-US" sz="1200">
                    <a:latin typeface="Open Sans" panose="020B0604020202020204" charset="0"/>
                    <a:ea typeface="Open Sans" panose="020B0604020202020204" charset="0"/>
                    <a:cs typeface="Open Sans" panose="020B0604020202020204" charset="0"/>
                  </a:rPr>
                  <a:t>1,243,436 RPS</a:t>
                </a:r>
              </a:p>
              <a:p>
                <a:pPr algn="ctr"/>
                <a:endParaRPr lang="en-US" sz="1400">
                  <a:latin typeface="Open Sans" panose="020B0604020202020204" charset="0"/>
                  <a:ea typeface="Open Sans" panose="020B0604020202020204" charset="0"/>
                  <a:cs typeface="Open Sans" panose="020B0604020202020204" charset="0"/>
                </a:endParaRPr>
              </a:p>
              <a:p>
                <a:pPr algn="ctr"/>
                <a:r>
                  <a:rPr lang="en-US" sz="2800" b="1">
                    <a:latin typeface="Open Sans" panose="020B0604020202020204" charset="0"/>
                    <a:ea typeface="Open Sans" panose="020B0604020202020204" charset="0"/>
                    <a:cs typeface="Open Sans" panose="020B0604020202020204" charset="0"/>
                  </a:rPr>
                  <a:t>Json</a:t>
                </a:r>
              </a:p>
            </p:txBody>
          </p:sp>
        </p:grpSp>
        <p:grpSp>
          <p:nvGrpSpPr>
            <p:cNvPr id="19" name="Group 18">
              <a:extLst>
                <a:ext uri="{FF2B5EF4-FFF2-40B4-BE49-F238E27FC236}">
                  <a16:creationId xmlns:a16="http://schemas.microsoft.com/office/drawing/2014/main" id="{430FD3B9-3927-4378-AE06-0241EE2DED32}"/>
                </a:ext>
              </a:extLst>
            </p:cNvPr>
            <p:cNvGrpSpPr/>
            <p:nvPr/>
          </p:nvGrpSpPr>
          <p:grpSpPr>
            <a:xfrm>
              <a:off x="7882042" y="2962149"/>
              <a:ext cx="2700130" cy="1506100"/>
              <a:chOff x="457201" y="1469310"/>
              <a:chExt cx="4840356" cy="1013519"/>
            </a:xfrm>
          </p:grpSpPr>
          <p:sp>
            <p:nvSpPr>
              <p:cNvPr id="20" name="TextBox 19">
                <a:extLst>
                  <a:ext uri="{FF2B5EF4-FFF2-40B4-BE49-F238E27FC236}">
                    <a16:creationId xmlns:a16="http://schemas.microsoft.com/office/drawing/2014/main" id="{96B41FDF-E9D0-4FF8-824E-A3E5EC22E5D7}"/>
                  </a:ext>
                </a:extLst>
              </p:cNvPr>
              <p:cNvSpPr txBox="1"/>
              <p:nvPr/>
            </p:nvSpPr>
            <p:spPr>
              <a:xfrm>
                <a:off x="457201" y="1469310"/>
                <a:ext cx="4669048" cy="472225"/>
              </a:xfrm>
              <a:prstGeom prst="rect">
                <a:avLst/>
              </a:prstGeom>
              <a:noFill/>
            </p:spPr>
            <p:txBody>
              <a:bodyPr wrap="square">
                <a:spAutoFit/>
              </a:bodyPr>
              <a:lstStyle/>
              <a:p>
                <a:pPr marL="0" marR="0" lvl="0" indent="0" algn="ctr" defTabSz="1218365" rtl="0" eaLnBrk="1" fontAlgn="base" latinLnBrk="0" hangingPunct="1">
                  <a:lnSpc>
                    <a:spcPct val="90000"/>
                  </a:lnSpc>
                  <a:spcBef>
                    <a:spcPct val="0"/>
                  </a:spcBef>
                  <a:spcAft>
                    <a:spcPct val="0"/>
                  </a:spcAft>
                  <a:buClrTx/>
                  <a:buSzTx/>
                  <a:buFontTx/>
                  <a:buNone/>
                  <a:tabLst/>
                  <a:defRPr/>
                </a:pPr>
                <a:r>
                  <a:rPr kumimoji="0" lang="en-US" sz="4400" b="1" i="0" u="none" strike="noStrike" kern="0" cap="none" spc="0" normalizeH="0" baseline="0" noProof="0">
                    <a:ln>
                      <a:noFill/>
                    </a:ln>
                    <a:solidFill>
                      <a:schemeClr val="accent3">
                        <a:lumMod val="40000"/>
                        <a:lumOff val="60000"/>
                      </a:schemeClr>
                    </a:solidFill>
                    <a:effectLst/>
                    <a:uLnTx/>
                    <a:uFillTx/>
                    <a:latin typeface="Open Sans" panose="020B0604020202020204" charset="0"/>
                    <a:ea typeface="Open Sans" panose="020B0604020202020204" charset="0"/>
                    <a:cs typeface="Open Sans" panose="020B0604020202020204" charset="0"/>
                  </a:rPr>
                  <a:t>+20%</a:t>
                </a:r>
              </a:p>
            </p:txBody>
          </p:sp>
          <p:sp>
            <p:nvSpPr>
              <p:cNvPr id="21" name="TextBox 20">
                <a:extLst>
                  <a:ext uri="{FF2B5EF4-FFF2-40B4-BE49-F238E27FC236}">
                    <a16:creationId xmlns:a16="http://schemas.microsoft.com/office/drawing/2014/main" id="{37E9B7EC-424A-4E1E-85E2-2FFEFB3C429C}"/>
                  </a:ext>
                </a:extLst>
              </p:cNvPr>
              <p:cNvSpPr txBox="1"/>
              <p:nvPr/>
            </p:nvSpPr>
            <p:spPr>
              <a:xfrm>
                <a:off x="457201" y="1840770"/>
                <a:ext cx="4840356" cy="642059"/>
              </a:xfrm>
              <a:prstGeom prst="rect">
                <a:avLst/>
              </a:prstGeom>
              <a:noFill/>
            </p:spPr>
            <p:txBody>
              <a:bodyPr wrap="square" rtlCol="0">
                <a:spAutoFit/>
              </a:bodyPr>
              <a:lstStyle/>
              <a:p>
                <a:pPr algn="ctr"/>
                <a:r>
                  <a:rPr lang="en-US" sz="1200">
                    <a:latin typeface="Open Sans" panose="020B0604020202020204" charset="0"/>
                    <a:ea typeface="Open Sans" panose="020B0604020202020204" charset="0"/>
                    <a:cs typeface="Open Sans" panose="020B0604020202020204" charset="0"/>
                  </a:rPr>
                  <a:t>417,818 RPS</a:t>
                </a:r>
              </a:p>
              <a:p>
                <a:pPr algn="ctr"/>
                <a:endParaRPr lang="en-US" sz="1400">
                  <a:latin typeface="Open Sans" panose="020B0604020202020204" charset="0"/>
                  <a:ea typeface="Open Sans" panose="020B0604020202020204" charset="0"/>
                  <a:cs typeface="Open Sans" panose="020B0604020202020204" charset="0"/>
                </a:endParaRPr>
              </a:p>
              <a:p>
                <a:pPr algn="ctr"/>
                <a:r>
                  <a:rPr lang="en-US" sz="2800" b="1">
                    <a:latin typeface="Open Sans" panose="020B0604020202020204" charset="0"/>
                    <a:ea typeface="Open Sans" panose="020B0604020202020204" charset="0"/>
                    <a:cs typeface="Open Sans" panose="020B0604020202020204" charset="0"/>
                  </a:rPr>
                  <a:t>Fortunes</a:t>
                </a:r>
              </a:p>
            </p:txBody>
          </p:sp>
        </p:grpSp>
      </p:grpSp>
      <p:sp>
        <p:nvSpPr>
          <p:cNvPr id="3" name="TextBox 2">
            <a:extLst>
              <a:ext uri="{FF2B5EF4-FFF2-40B4-BE49-F238E27FC236}">
                <a16:creationId xmlns:a16="http://schemas.microsoft.com/office/drawing/2014/main" id="{686708F8-0314-4C83-BEB4-8EA4231089BD}"/>
              </a:ext>
            </a:extLst>
          </p:cNvPr>
          <p:cNvSpPr txBox="1"/>
          <p:nvPr/>
        </p:nvSpPr>
        <p:spPr>
          <a:xfrm>
            <a:off x="2876342" y="6467746"/>
            <a:ext cx="6439316" cy="261610"/>
          </a:xfrm>
          <a:prstGeom prst="rect">
            <a:avLst/>
          </a:prstGeom>
          <a:noFill/>
        </p:spPr>
        <p:txBody>
          <a:bodyPr wrap="square">
            <a:spAutoFit/>
          </a:bodyPr>
          <a:lstStyle/>
          <a:p>
            <a:pPr algn="ctr"/>
            <a:r>
              <a:rPr lang="en-US" sz="1100">
                <a:solidFill>
                  <a:schemeClr val="tx2">
                    <a:lumMod val="50000"/>
                  </a:schemeClr>
                </a:solidFill>
                <a:latin typeface="Open Sans" panose="020B0604020202020204" charset="0"/>
                <a:ea typeface="Open Sans" panose="020B0604020202020204" charset="0"/>
                <a:cs typeface="Open Sans" panose="020B0604020202020204" charset="0"/>
              </a:rPr>
              <a:t>Internal tests of .NET 5 performed on equivalent hardware as </a:t>
            </a:r>
            <a:r>
              <a:rPr lang="en-US" sz="1100" err="1">
                <a:solidFill>
                  <a:schemeClr val="tx2">
                    <a:lumMod val="50000"/>
                  </a:schemeClr>
                </a:solidFill>
                <a:latin typeface="Open Sans" panose="020B0604020202020204" charset="0"/>
                <a:ea typeface="Open Sans" panose="020B0604020202020204" charset="0"/>
                <a:cs typeface="Open Sans" panose="020B0604020202020204" charset="0"/>
              </a:rPr>
              <a:t>TechEmpower</a:t>
            </a:r>
            <a:endParaRPr lang="en-US" sz="1100">
              <a:solidFill>
                <a:schemeClr val="tx2">
                  <a:lumMod val="50000"/>
                </a:schemeClr>
              </a:solidFill>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782428877"/>
      </p:ext>
    </p:extLst>
  </p:cSld>
  <p:clrMapOvr>
    <a:masterClrMapping/>
  </p:clrMapOvr>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 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dotNET5_Ignite.potx" id="{63EE74C6-9DC5-446F-813B-DB8CE2942326}" vid="{19D278B5-0ABD-402A-BC6A-1DE0E83771AA}"/>
    </a:ext>
  </a:extLst>
</a:theme>
</file>

<file path=ppt/theme/theme5.xml><?xml version="1.0" encoding="utf-8"?>
<a:theme xmlns:a="http://schemas.openxmlformats.org/drawingml/2006/main" name="Microsoft_Dark">
  <a:themeElements>
    <a:clrScheme name="Custom 15">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FFFFFF"/>
      </a:hlink>
      <a:folHlink>
        <a:srgbClr val="000000"/>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ark" id="{EAE84C79-2C38-9545-8136-F4C7B59ED2D2}" vid="{0880B336-E758-664A-9127-3F2E2653E919}"/>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ontrol xmlns="http://schemas.microsoft.com/VisualStudio/2011/storyboarding/control">
  <Id Name="System.Storyboarding.Common.ProgressBar" Revision="1" Stencil="System.Storyboarding.Common" StencilVersion="0.1"/>
</Control>
</file>

<file path=customXml/item2.xml><?xml version="1.0" encoding="utf-8"?>
<Control xmlns="http://schemas.microsoft.com/VisualStudio/2011/storyboarding/control">
  <Id Name="System.Storyboarding.Common.DataGrid" Revision="1" Stencil="System.Storyboarding.Common" StencilVersion="0.1"/>
</Control>
</file>

<file path=customXml/item3.xml><?xml version="1.0" encoding="utf-8"?>
<Control xmlns="http://schemas.microsoft.com/VisualStudio/2011/storyboarding/control">
  <Id Name="System.Storyboarding.Media.LineChart" Revision="1" Stencil="System.Storyboarding.Media" StencilVersion="0.1"/>
</Control>
</file>

<file path=customXml/item4.xml><?xml version="1.0" encoding="utf-8"?>
<Control xmlns="http://schemas.microsoft.com/VisualStudio/2011/storyboarding/control">
  <Id Name="System.Storyboarding.Common.ProgressBar" Revision="1" Stencil="System.Storyboarding.Common" StencilVersion="0.1"/>
</Control>
</file>

<file path=customXml/itemProps1.xml><?xml version="1.0" encoding="utf-8"?>
<ds:datastoreItem xmlns:ds="http://schemas.openxmlformats.org/officeDocument/2006/customXml" ds:itemID="{F7D7FF93-E7E4-41E1-B976-069A1A342D03}">
  <ds:schemaRefs>
    <ds:schemaRef ds:uri="http://schemas.microsoft.com/VisualStudio/2011/storyboarding/control"/>
  </ds:schemaRefs>
</ds:datastoreItem>
</file>

<file path=customXml/itemProps2.xml><?xml version="1.0" encoding="utf-8"?>
<ds:datastoreItem xmlns:ds="http://schemas.openxmlformats.org/officeDocument/2006/customXml" ds:itemID="{5925AFB5-8F9E-47B5-8E35-E0282C3C9D0D}">
  <ds:schemaRefs>
    <ds:schemaRef ds:uri="http://schemas.microsoft.com/VisualStudio/2011/storyboarding/control"/>
  </ds:schemaRefs>
</ds:datastoreItem>
</file>

<file path=customXml/itemProps3.xml><?xml version="1.0" encoding="utf-8"?>
<ds:datastoreItem xmlns:ds="http://schemas.openxmlformats.org/officeDocument/2006/customXml" ds:itemID="{42E361E2-2A0C-4104-8470-C3B4AD90D739}">
  <ds:schemaRefs>
    <ds:schemaRef ds:uri="http://schemas.microsoft.com/VisualStudio/2011/storyboarding/control"/>
  </ds:schemaRefs>
</ds:datastoreItem>
</file>

<file path=customXml/itemProps4.xml><?xml version="1.0" encoding="utf-8"?>
<ds:datastoreItem xmlns:ds="http://schemas.openxmlformats.org/officeDocument/2006/customXml" ds:itemID="{97C13235-C7E2-449F-AD5D-631C22EA5692}">
  <ds:schemaRefs>
    <ds:schemaRef ds:uri="http://schemas.microsoft.com/VisualStudio/2011/storyboarding/control"/>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4</TotalTime>
  <Words>4124</Words>
  <Application>Microsoft Office PowerPoint</Application>
  <PresentationFormat>Widescreen</PresentationFormat>
  <Paragraphs>399</Paragraphs>
  <Slides>36</Slides>
  <Notes>36</Notes>
  <HiddenSlides>1</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36</vt:i4>
      </vt:variant>
    </vt:vector>
  </HeadingPairs>
  <TitlesOfParts>
    <vt:vector size="50" baseType="lpstr">
      <vt:lpstr>Consolas</vt:lpstr>
      <vt:lpstr>Segoe UI Semibold</vt:lpstr>
      <vt:lpstr>Arial</vt:lpstr>
      <vt:lpstr>Calibri</vt:lpstr>
      <vt:lpstr>Segoe UI</vt:lpstr>
      <vt:lpstr>Open Sans</vt:lpstr>
      <vt:lpstr>Segoe UI Semilight</vt:lpstr>
      <vt:lpstr>Calibri Light</vt:lpstr>
      <vt:lpstr>Wingdings</vt:lpstr>
      <vt:lpstr>1_Office Theme</vt:lpstr>
      <vt:lpstr>3_Office Theme</vt:lpstr>
      <vt:lpstr>2_Office Theme</vt:lpstr>
      <vt:lpstr> Microsoft_Learn_Black_Template</vt:lpstr>
      <vt:lpstr>Microsoft_Dark</vt:lpstr>
      <vt:lpstr>Welcome to .NET Conf!</vt:lpstr>
      <vt:lpstr>Happy 10th anniversary .NET Conf!</vt:lpstr>
      <vt:lpstr>.NET 5 General Availability</vt:lpstr>
      <vt:lpstr>.NET ecosystem momentum </vt:lpstr>
      <vt:lpstr>.NET adoption</vt:lpstr>
      <vt:lpstr>Partner Tools and Controls for .NET 5</vt:lpstr>
      <vt:lpstr>OSS Partners for .NET 5 – Thank you! </vt:lpstr>
      <vt:lpstr>PowerPoint Presentation</vt:lpstr>
      <vt:lpstr>.NET 5 performance improvements</vt:lpstr>
      <vt:lpstr>.NET 5 performance improvements</vt:lpstr>
      <vt:lpstr>Windows desktop development</vt:lpstr>
      <vt:lpstr>Windows desktop apps on .NET 5</vt:lpstr>
      <vt:lpstr>Demo  Modernizing Windows desktop apps</vt:lpstr>
      <vt:lpstr>Thank you, Scott Guthrie!</vt:lpstr>
      <vt:lpstr>Mobile development</vt:lpstr>
      <vt:lpstr>Xamarin.Forms 5</vt:lpstr>
      <vt:lpstr>PowerPoint Presentation</vt:lpstr>
      <vt:lpstr>Demo Mobile development with Xamarin</vt:lpstr>
      <vt:lpstr>Visual Studio</vt:lpstr>
      <vt:lpstr>Visual Studio 2019 16.8 GA and 16.9 Preview</vt:lpstr>
      <vt:lpstr>Demo Visual Studio Productivity</vt:lpstr>
      <vt:lpstr>Web &amp; cloud development</vt:lpstr>
      <vt:lpstr>Full stack .NET web apps with Blazor in .NET 5</vt:lpstr>
      <vt:lpstr>PowerPoint Presentation</vt:lpstr>
      <vt:lpstr>Demo Blazor on .NET 5 </vt:lpstr>
      <vt:lpstr>Cloud native investments</vt:lpstr>
      <vt:lpstr>Cloud native investments</vt:lpstr>
      <vt:lpstr>.NET 5 on Azure App Service</vt:lpstr>
      <vt:lpstr>Demo ASP.NET Web APIs on .NET 5</vt:lpstr>
      <vt:lpstr>Project Tye in .NET 5</vt:lpstr>
      <vt:lpstr>Demo Building microservices with Tye</vt:lpstr>
      <vt:lpstr>Going forward</vt:lpstr>
      <vt:lpstr>– .NET 5 to 6 "wave"</vt:lpstr>
      <vt:lpstr>.NET Schedule</vt:lpstr>
      <vt:lpstr>.NET 5 General Availability</vt:lpstr>
      <vt:lpstr>Thanks for joining!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Kaitlin Wilkinson</dc:creator>
  <cp:lastModifiedBy>Beth Massi</cp:lastModifiedBy>
  <cp:revision>1</cp:revision>
  <dcterms:created xsi:type="dcterms:W3CDTF">2020-08-18T20:47:27Z</dcterms:created>
  <dcterms:modified xsi:type="dcterms:W3CDTF">2020-11-18T18:36:00Z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2020-08-18T20:47:28Z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06d97514-35aa-40cb-92b9-00001d762660</vt:lpwstr>
  </property>
  <property fmtid="{D5CDD505-2E9C-101B-9397-08002B2CF9AE}" pid="8" name="MSIP_Label_f42aa342-8706-4288-bd11-ebb85995028c_ContentBits">
    <vt:lpwstr>0</vt:lpwstr>
  </property>
</Properties>
</file>